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www.infraware.co.kr/2012/infrawarePen" Target="docProps/infrawarePe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67" r:id="rId5"/>
    <p:sldId id="268" r:id="rId6"/>
    <p:sldId id="260" r:id="rId7"/>
    <p:sldId id="261" r:id="rId8"/>
    <p:sldId id="262" r:id="rId9"/>
    <p:sldId id="263" r:id="rId10"/>
    <p:sldId id="264" r:id="rId11"/>
    <p:sldId id="270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62B72-26F5-4B77-987E-273DC7B1C42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953DD1-D8CD-45DA-B772-41F6688548F2}">
      <dgm:prSet custT="1"/>
      <dgm:spPr/>
      <dgm:t>
        <a:bodyPr/>
        <a:lstStyle/>
        <a:p>
          <a:pPr algn="just"/>
          <a:r>
            <a:rPr lang="en-IN" sz="3200" dirty="0"/>
            <a:t>Though Driving has made moving easier, there are a few issues that disturb the smooth flow of the traffic like: </a:t>
          </a:r>
          <a:endParaRPr lang="en-US" sz="3200" dirty="0"/>
        </a:p>
      </dgm:t>
    </dgm:pt>
    <dgm:pt modelId="{3C8DB951-FB33-4EC6-A2B4-C43B1F9F78F7}" type="parTrans" cxnId="{FF67CA90-182D-488B-A4F1-E1D9E4E606A6}">
      <dgm:prSet/>
      <dgm:spPr/>
      <dgm:t>
        <a:bodyPr/>
        <a:lstStyle/>
        <a:p>
          <a:endParaRPr lang="en-US"/>
        </a:p>
      </dgm:t>
    </dgm:pt>
    <dgm:pt modelId="{AE784784-97A6-4C4B-8546-328135641B2F}" type="sibTrans" cxnId="{FF67CA90-182D-488B-A4F1-E1D9E4E606A6}">
      <dgm:prSet/>
      <dgm:spPr/>
      <dgm:t>
        <a:bodyPr/>
        <a:lstStyle/>
        <a:p>
          <a:endParaRPr lang="en-US"/>
        </a:p>
      </dgm:t>
    </dgm:pt>
    <dgm:pt modelId="{68CD27B0-8CED-42D9-9065-E15CD89B23D4}">
      <dgm:prSet custT="1"/>
      <dgm:spPr/>
      <dgm:t>
        <a:bodyPr/>
        <a:lstStyle/>
        <a:p>
          <a:pPr algn="just"/>
          <a:r>
            <a:rPr lang="en-IN" sz="3200" dirty="0"/>
            <a:t>Increase in pollution </a:t>
          </a:r>
          <a:endParaRPr lang="en-US" sz="3200" dirty="0"/>
        </a:p>
      </dgm:t>
    </dgm:pt>
    <dgm:pt modelId="{23E5CF8B-968B-491B-888C-168451D2C6A7}" type="parTrans" cxnId="{0A300FC2-934A-45EB-8342-C499C010EBB7}">
      <dgm:prSet/>
      <dgm:spPr/>
      <dgm:t>
        <a:bodyPr/>
        <a:lstStyle/>
        <a:p>
          <a:endParaRPr lang="en-US"/>
        </a:p>
      </dgm:t>
    </dgm:pt>
    <dgm:pt modelId="{027AC05A-BE14-4823-920E-DB75B9BDBA88}" type="sibTrans" cxnId="{0A300FC2-934A-45EB-8342-C499C010EBB7}">
      <dgm:prSet/>
      <dgm:spPr/>
      <dgm:t>
        <a:bodyPr/>
        <a:lstStyle/>
        <a:p>
          <a:endParaRPr lang="en-US"/>
        </a:p>
      </dgm:t>
    </dgm:pt>
    <dgm:pt modelId="{200F7735-4233-473E-ABB0-FC7915BEEBEA}">
      <dgm:prSet custT="1"/>
      <dgm:spPr/>
      <dgm:t>
        <a:bodyPr/>
        <a:lstStyle/>
        <a:p>
          <a:pPr algn="just"/>
          <a:r>
            <a:rPr lang="en-IN" sz="3200" dirty="0"/>
            <a:t>Traffic collision(Interaction of one vehicle with another vehicle) </a:t>
          </a:r>
          <a:endParaRPr lang="en-US" sz="3200" dirty="0"/>
        </a:p>
      </dgm:t>
    </dgm:pt>
    <dgm:pt modelId="{B6747881-D9B2-4CF8-B4AC-81BAA9952FF2}" type="parTrans" cxnId="{A9D24432-35BC-4D62-A375-3BEB801116BB}">
      <dgm:prSet/>
      <dgm:spPr/>
      <dgm:t>
        <a:bodyPr/>
        <a:lstStyle/>
        <a:p>
          <a:endParaRPr lang="en-US"/>
        </a:p>
      </dgm:t>
    </dgm:pt>
    <dgm:pt modelId="{A1EBB208-4230-473A-8964-8D2A967C4E0D}" type="sibTrans" cxnId="{A9D24432-35BC-4D62-A375-3BEB801116BB}">
      <dgm:prSet/>
      <dgm:spPr/>
      <dgm:t>
        <a:bodyPr/>
        <a:lstStyle/>
        <a:p>
          <a:endParaRPr lang="en-US"/>
        </a:p>
      </dgm:t>
    </dgm:pt>
    <dgm:pt modelId="{7233358C-DA52-4FEB-BAA3-239EB57100E3}" type="pres">
      <dgm:prSet presAssocID="{16262B72-26F5-4B77-987E-273DC7B1C428}" presName="linear" presStyleCnt="0">
        <dgm:presLayoutVars>
          <dgm:animLvl val="lvl"/>
          <dgm:resizeHandles val="exact"/>
        </dgm:presLayoutVars>
      </dgm:prSet>
      <dgm:spPr/>
    </dgm:pt>
    <dgm:pt modelId="{1D053FED-2E8A-4B97-AA11-44A16E461764}" type="pres">
      <dgm:prSet presAssocID="{36953DD1-D8CD-45DA-B772-41F6688548F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F7BB445-5C68-4587-AEE1-04203B7FD551}" type="pres">
      <dgm:prSet presAssocID="{36953DD1-D8CD-45DA-B772-41F6688548F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9D24432-35BC-4D62-A375-3BEB801116BB}" srcId="{36953DD1-D8CD-45DA-B772-41F6688548F2}" destId="{200F7735-4233-473E-ABB0-FC7915BEEBEA}" srcOrd="1" destOrd="0" parTransId="{B6747881-D9B2-4CF8-B4AC-81BAA9952FF2}" sibTransId="{A1EBB208-4230-473A-8964-8D2A967C4E0D}"/>
    <dgm:cxn modelId="{42D122B4-F858-4626-BB45-3D0A503A28E6}" type="presOf" srcId="{68CD27B0-8CED-42D9-9065-E15CD89B23D4}" destId="{5F7BB445-5C68-4587-AEE1-04203B7FD551}" srcOrd="0" destOrd="0" presId="urn:microsoft.com/office/officeart/2005/8/layout/vList2"/>
    <dgm:cxn modelId="{24F0CB35-41B1-427C-8DF6-F2D80F4EFCF8}" type="presOf" srcId="{200F7735-4233-473E-ABB0-FC7915BEEBEA}" destId="{5F7BB445-5C68-4587-AEE1-04203B7FD551}" srcOrd="0" destOrd="1" presId="urn:microsoft.com/office/officeart/2005/8/layout/vList2"/>
    <dgm:cxn modelId="{0A300FC2-934A-45EB-8342-C499C010EBB7}" srcId="{36953DD1-D8CD-45DA-B772-41F6688548F2}" destId="{68CD27B0-8CED-42D9-9065-E15CD89B23D4}" srcOrd="0" destOrd="0" parTransId="{23E5CF8B-968B-491B-888C-168451D2C6A7}" sibTransId="{027AC05A-BE14-4823-920E-DB75B9BDBA88}"/>
    <dgm:cxn modelId="{414C98EC-F79F-4F21-870A-793374B64C5A}" type="presOf" srcId="{36953DD1-D8CD-45DA-B772-41F6688548F2}" destId="{1D053FED-2E8A-4B97-AA11-44A16E461764}" srcOrd="0" destOrd="0" presId="urn:microsoft.com/office/officeart/2005/8/layout/vList2"/>
    <dgm:cxn modelId="{19476339-1FC3-4678-A54F-10F00EDF2F3B}" type="presOf" srcId="{16262B72-26F5-4B77-987E-273DC7B1C428}" destId="{7233358C-DA52-4FEB-BAA3-239EB57100E3}" srcOrd="0" destOrd="0" presId="urn:microsoft.com/office/officeart/2005/8/layout/vList2"/>
    <dgm:cxn modelId="{FF67CA90-182D-488B-A4F1-E1D9E4E606A6}" srcId="{16262B72-26F5-4B77-987E-273DC7B1C428}" destId="{36953DD1-D8CD-45DA-B772-41F6688548F2}" srcOrd="0" destOrd="0" parTransId="{3C8DB951-FB33-4EC6-A2B4-C43B1F9F78F7}" sibTransId="{AE784784-97A6-4C4B-8546-328135641B2F}"/>
    <dgm:cxn modelId="{A27AA9A6-EA5E-41BC-9974-11FB2FF784B8}" type="presParOf" srcId="{7233358C-DA52-4FEB-BAA3-239EB57100E3}" destId="{1D053FED-2E8A-4B97-AA11-44A16E461764}" srcOrd="0" destOrd="0" presId="urn:microsoft.com/office/officeart/2005/8/layout/vList2"/>
    <dgm:cxn modelId="{3CC4741F-8A52-40CC-954B-9DBF7BC25C8D}" type="presParOf" srcId="{7233358C-DA52-4FEB-BAA3-239EB57100E3}" destId="{5F7BB445-5C68-4587-AEE1-04203B7FD55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6C91A5-87B3-47E5-B29D-23A875100B2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D3BA8A-EC51-4DD3-BC77-17C8021B5375}">
      <dgm:prSet/>
      <dgm:spPr/>
      <dgm:t>
        <a:bodyPr/>
        <a:lstStyle/>
        <a:p>
          <a:r>
            <a:rPr lang="en-IN" dirty="0"/>
            <a:t>Customers :</a:t>
          </a:r>
          <a:endParaRPr lang="en-US" dirty="0"/>
        </a:p>
      </dgm:t>
    </dgm:pt>
    <dgm:pt modelId="{C720A71A-0F1A-4908-8E60-CE09F621A106}" type="sibTrans" cxnId="{21CBFE39-6EFD-4825-A81F-91CF9160E032}">
      <dgm:prSet/>
      <dgm:spPr/>
      <dgm:t>
        <a:bodyPr/>
        <a:lstStyle/>
        <a:p>
          <a:endParaRPr lang="en-US"/>
        </a:p>
      </dgm:t>
    </dgm:pt>
    <dgm:pt modelId="{3C0E795D-E080-41C4-BF1C-5262B5E87E4F}" type="parTrans" cxnId="{21CBFE39-6EFD-4825-A81F-91CF9160E032}">
      <dgm:prSet/>
      <dgm:spPr/>
      <dgm:t>
        <a:bodyPr/>
        <a:lstStyle/>
        <a:p>
          <a:endParaRPr lang="en-US"/>
        </a:p>
      </dgm:t>
    </dgm:pt>
    <dgm:pt modelId="{BC9CDACB-E7BE-4C63-B16D-8ACBA43A5CEE}">
      <dgm:prSet/>
      <dgm:spPr/>
      <dgm:t>
        <a:bodyPr/>
        <a:lstStyle/>
        <a:p>
          <a:r>
            <a:rPr lang="en-IN" dirty="0"/>
            <a:t>Small scale Car manufacturing companies.</a:t>
          </a:r>
          <a:endParaRPr lang="en-US" dirty="0"/>
        </a:p>
      </dgm:t>
    </dgm:pt>
    <dgm:pt modelId="{28F918DD-474A-4E38-8B4B-A8E54F21649A}" type="sibTrans" cxnId="{16A9ADF2-B5D8-42C4-8250-E5A765B2ED43}">
      <dgm:prSet/>
      <dgm:spPr/>
      <dgm:t>
        <a:bodyPr/>
        <a:lstStyle/>
        <a:p>
          <a:endParaRPr lang="en-US"/>
        </a:p>
      </dgm:t>
    </dgm:pt>
    <dgm:pt modelId="{F6464202-145E-407E-852E-C30AA52A1AA0}" type="parTrans" cxnId="{16A9ADF2-B5D8-42C4-8250-E5A765B2ED43}">
      <dgm:prSet/>
      <dgm:spPr/>
      <dgm:t>
        <a:bodyPr/>
        <a:lstStyle/>
        <a:p>
          <a:endParaRPr lang="en-US"/>
        </a:p>
      </dgm:t>
    </dgm:pt>
    <dgm:pt modelId="{7EA9594A-9A9D-435D-A40E-557930FB45BC}">
      <dgm:prSet/>
      <dgm:spPr/>
      <dgm:t>
        <a:bodyPr/>
        <a:lstStyle/>
        <a:p>
          <a:r>
            <a:rPr lang="en-IN" dirty="0"/>
            <a:t>OLA  and UBER Cabs</a:t>
          </a:r>
          <a:endParaRPr lang="en-US" dirty="0"/>
        </a:p>
      </dgm:t>
    </dgm:pt>
    <dgm:pt modelId="{EABBE47E-3807-4E79-AD18-7A9790E6E576}" type="sibTrans" cxnId="{8210CFD8-1E79-4E49-ADDD-9B9A6C6E91DE}">
      <dgm:prSet/>
      <dgm:spPr/>
      <dgm:t>
        <a:bodyPr/>
        <a:lstStyle/>
        <a:p>
          <a:endParaRPr lang="en-US"/>
        </a:p>
      </dgm:t>
    </dgm:pt>
    <dgm:pt modelId="{9ECCFAA2-4D0D-4179-B6C8-90650F63B929}" type="parTrans" cxnId="{8210CFD8-1E79-4E49-ADDD-9B9A6C6E91DE}">
      <dgm:prSet/>
      <dgm:spPr/>
      <dgm:t>
        <a:bodyPr/>
        <a:lstStyle/>
        <a:p>
          <a:endParaRPr lang="en-US"/>
        </a:p>
      </dgm:t>
    </dgm:pt>
    <dgm:pt modelId="{08E5EB57-51EA-4467-9C73-DA0AB1928AB5}" type="pres">
      <dgm:prSet presAssocID="{746C91A5-87B3-47E5-B29D-23A875100B24}" presName="outerComposite" presStyleCnt="0">
        <dgm:presLayoutVars>
          <dgm:chMax val="5"/>
          <dgm:dir/>
          <dgm:resizeHandles val="exact"/>
        </dgm:presLayoutVars>
      </dgm:prSet>
      <dgm:spPr/>
    </dgm:pt>
    <dgm:pt modelId="{56A56D4A-B9EC-4677-A3A1-D61D87F515C8}" type="pres">
      <dgm:prSet presAssocID="{746C91A5-87B3-47E5-B29D-23A875100B24}" presName="dummyMaxCanvas" presStyleCnt="0">
        <dgm:presLayoutVars/>
      </dgm:prSet>
      <dgm:spPr/>
    </dgm:pt>
    <dgm:pt modelId="{B979CF9D-086F-445E-8FB9-6FB44A33E587}" type="pres">
      <dgm:prSet presAssocID="{746C91A5-87B3-47E5-B29D-23A875100B24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21CBFE39-6EFD-4825-A81F-91CF9160E032}" srcId="{746C91A5-87B3-47E5-B29D-23A875100B24}" destId="{D3D3BA8A-EC51-4DD3-BC77-17C8021B5375}" srcOrd="0" destOrd="0" parTransId="{3C0E795D-E080-41C4-BF1C-5262B5E87E4F}" sibTransId="{C720A71A-0F1A-4908-8E60-CE09F621A106}"/>
    <dgm:cxn modelId="{09BF41DA-18C3-44CD-8EBD-83739E87AC94}" type="presOf" srcId="{746C91A5-87B3-47E5-B29D-23A875100B24}" destId="{08E5EB57-51EA-4467-9C73-DA0AB1928AB5}" srcOrd="0" destOrd="0" presId="urn:microsoft.com/office/officeart/2005/8/layout/vProcess5"/>
    <dgm:cxn modelId="{43EA3382-909D-49DC-A704-BF73E0141D07}" type="presOf" srcId="{BC9CDACB-E7BE-4C63-B16D-8ACBA43A5CEE}" destId="{B979CF9D-086F-445E-8FB9-6FB44A33E587}" srcOrd="0" destOrd="1" presId="urn:microsoft.com/office/officeart/2005/8/layout/vProcess5"/>
    <dgm:cxn modelId="{8210CFD8-1E79-4E49-ADDD-9B9A6C6E91DE}" srcId="{D3D3BA8A-EC51-4DD3-BC77-17C8021B5375}" destId="{7EA9594A-9A9D-435D-A40E-557930FB45BC}" srcOrd="1" destOrd="0" parTransId="{9ECCFAA2-4D0D-4179-B6C8-90650F63B929}" sibTransId="{EABBE47E-3807-4E79-AD18-7A9790E6E576}"/>
    <dgm:cxn modelId="{367656EF-6CD3-4D2E-9397-0A94A205455F}" type="presOf" srcId="{D3D3BA8A-EC51-4DD3-BC77-17C8021B5375}" destId="{B979CF9D-086F-445E-8FB9-6FB44A33E587}" srcOrd="0" destOrd="0" presId="urn:microsoft.com/office/officeart/2005/8/layout/vProcess5"/>
    <dgm:cxn modelId="{220F7973-F85F-428B-8058-7288B74457C9}" type="presOf" srcId="{7EA9594A-9A9D-435D-A40E-557930FB45BC}" destId="{B979CF9D-086F-445E-8FB9-6FB44A33E587}" srcOrd="0" destOrd="2" presId="urn:microsoft.com/office/officeart/2005/8/layout/vProcess5"/>
    <dgm:cxn modelId="{16A9ADF2-B5D8-42C4-8250-E5A765B2ED43}" srcId="{D3D3BA8A-EC51-4DD3-BC77-17C8021B5375}" destId="{BC9CDACB-E7BE-4C63-B16D-8ACBA43A5CEE}" srcOrd="0" destOrd="0" parTransId="{F6464202-145E-407E-852E-C30AA52A1AA0}" sibTransId="{28F918DD-474A-4E38-8B4B-A8E54F21649A}"/>
    <dgm:cxn modelId="{1DF0FF2D-9EFC-4CB5-88F9-EAEC38BDE82A}" type="presParOf" srcId="{08E5EB57-51EA-4467-9C73-DA0AB1928AB5}" destId="{56A56D4A-B9EC-4677-A3A1-D61D87F515C8}" srcOrd="0" destOrd="0" presId="urn:microsoft.com/office/officeart/2005/8/layout/vProcess5"/>
    <dgm:cxn modelId="{B13D0CBD-8D29-42FF-9EAD-9CF28C70E6BB}" type="presParOf" srcId="{08E5EB57-51EA-4467-9C73-DA0AB1928AB5}" destId="{B979CF9D-086F-445E-8FB9-6FB44A33E587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3F4093-051C-494E-B374-71BF15781F7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E64134A-717E-4ABD-B12E-5793B72D8350}">
      <dgm:prSet/>
      <dgm:spPr/>
      <dgm:t>
        <a:bodyPr/>
        <a:lstStyle/>
        <a:p>
          <a:r>
            <a:rPr lang="en-IN" dirty="0"/>
            <a:t>Competitors:</a:t>
          </a:r>
          <a:endParaRPr lang="en-US" dirty="0"/>
        </a:p>
      </dgm:t>
    </dgm:pt>
    <dgm:pt modelId="{1704BA5E-2DB4-4289-9138-E1DFD50D45B4}" type="parTrans" cxnId="{62DFF1B2-36B8-4033-BCF6-AD06FD3B5264}">
      <dgm:prSet/>
      <dgm:spPr/>
      <dgm:t>
        <a:bodyPr/>
        <a:lstStyle/>
        <a:p>
          <a:endParaRPr lang="en-US"/>
        </a:p>
      </dgm:t>
    </dgm:pt>
    <dgm:pt modelId="{4CBB3BF2-190A-4520-8C36-498B8BA7563D}" type="sibTrans" cxnId="{62DFF1B2-36B8-4033-BCF6-AD06FD3B5264}">
      <dgm:prSet/>
      <dgm:spPr/>
      <dgm:t>
        <a:bodyPr/>
        <a:lstStyle/>
        <a:p>
          <a:endParaRPr lang="en-US"/>
        </a:p>
      </dgm:t>
    </dgm:pt>
    <dgm:pt modelId="{EDEECC98-5984-4ABD-8346-C4C1FC8A6B4E}">
      <dgm:prSet/>
      <dgm:spPr/>
      <dgm:t>
        <a:bodyPr/>
        <a:lstStyle/>
        <a:p>
          <a:r>
            <a:rPr lang="en-IN" dirty="0"/>
            <a:t>NISSAN Company, Forbes, Tata Motors</a:t>
          </a:r>
          <a:endParaRPr lang="en-US" dirty="0"/>
        </a:p>
      </dgm:t>
    </dgm:pt>
    <dgm:pt modelId="{01B98A47-9BB3-4305-91D6-8DA6F055B517}" type="parTrans" cxnId="{7B2AD436-77CF-4B27-B4EC-14F60A293D23}">
      <dgm:prSet/>
      <dgm:spPr/>
      <dgm:t>
        <a:bodyPr/>
        <a:lstStyle/>
        <a:p>
          <a:endParaRPr lang="en-US"/>
        </a:p>
      </dgm:t>
    </dgm:pt>
    <dgm:pt modelId="{E639B4C0-C5D5-463E-B7B4-7D12B8A5BE93}" type="sibTrans" cxnId="{7B2AD436-77CF-4B27-B4EC-14F60A293D23}">
      <dgm:prSet/>
      <dgm:spPr/>
      <dgm:t>
        <a:bodyPr/>
        <a:lstStyle/>
        <a:p>
          <a:endParaRPr lang="en-US"/>
        </a:p>
      </dgm:t>
    </dgm:pt>
    <dgm:pt modelId="{FAD5F163-F8BE-4F22-BBC6-71AB0336E33C}">
      <dgm:prSet/>
      <dgm:spPr/>
      <dgm:t>
        <a:bodyPr/>
        <a:lstStyle/>
        <a:p>
          <a:r>
            <a:rPr lang="en-IN" dirty="0"/>
            <a:t>How have they succeeded :</a:t>
          </a:r>
          <a:endParaRPr lang="en-US" dirty="0"/>
        </a:p>
      </dgm:t>
    </dgm:pt>
    <dgm:pt modelId="{459D96B2-0D7E-4EB8-B512-48B26D0E871A}" type="parTrans" cxnId="{C6787671-02CD-41E0-A05B-861AEC11B70C}">
      <dgm:prSet/>
      <dgm:spPr/>
      <dgm:t>
        <a:bodyPr/>
        <a:lstStyle/>
        <a:p>
          <a:endParaRPr lang="en-US"/>
        </a:p>
      </dgm:t>
    </dgm:pt>
    <dgm:pt modelId="{238E016D-8D56-4D35-99EB-359716DDA745}" type="sibTrans" cxnId="{C6787671-02CD-41E0-A05B-861AEC11B70C}">
      <dgm:prSet/>
      <dgm:spPr/>
      <dgm:t>
        <a:bodyPr/>
        <a:lstStyle/>
        <a:p>
          <a:endParaRPr lang="en-US"/>
        </a:p>
      </dgm:t>
    </dgm:pt>
    <dgm:pt modelId="{307D5C47-CBFD-4F12-A54F-5819DAA7C623}">
      <dgm:prSet/>
      <dgm:spPr/>
      <dgm:t>
        <a:bodyPr/>
        <a:lstStyle/>
        <a:p>
          <a:r>
            <a:rPr lang="en-IN" dirty="0"/>
            <a:t>They have included  </a:t>
          </a:r>
          <a:r>
            <a:rPr lang="en-US" b="1" dirty="0"/>
            <a:t>Moving Object Detection (MOD) </a:t>
          </a:r>
          <a:r>
            <a:rPr lang="en-US" dirty="0"/>
            <a:t>Technology in their cars.</a:t>
          </a:r>
        </a:p>
      </dgm:t>
    </dgm:pt>
    <dgm:pt modelId="{2D737A48-A7EF-4A04-A5D6-56591877588E}" type="parTrans" cxnId="{C3C785D4-F830-4B02-B4EB-1F425BDEFB7C}">
      <dgm:prSet/>
      <dgm:spPr/>
      <dgm:t>
        <a:bodyPr/>
        <a:lstStyle/>
        <a:p>
          <a:endParaRPr lang="en-US"/>
        </a:p>
      </dgm:t>
    </dgm:pt>
    <dgm:pt modelId="{D86547D6-2735-411D-A4A0-5A4E725D9274}" type="sibTrans" cxnId="{C3C785D4-F830-4B02-B4EB-1F425BDEFB7C}">
      <dgm:prSet/>
      <dgm:spPr/>
      <dgm:t>
        <a:bodyPr/>
        <a:lstStyle/>
        <a:p>
          <a:endParaRPr lang="en-US"/>
        </a:p>
      </dgm:t>
    </dgm:pt>
    <dgm:pt modelId="{3715CB77-6052-4112-A22F-25D1EB9FCF3E}">
      <dgm:prSet/>
      <dgm:spPr/>
      <dgm:t>
        <a:bodyPr/>
        <a:lstStyle/>
        <a:p>
          <a:r>
            <a:rPr lang="en-US" b="1" dirty="0"/>
            <a:t> Alerting the driver to moving objects around the vehicle</a:t>
          </a:r>
          <a:br>
            <a:rPr lang="en-US" dirty="0"/>
          </a:br>
          <a:r>
            <a:rPr lang="en-US" dirty="0"/>
            <a:t>By detecting moving objects around the car and alerting the driver, this technology enhances safety when pulling out of a parking space, helping give drivers better awareness of their surroundings and increased peace of mind.</a:t>
          </a:r>
        </a:p>
      </dgm:t>
    </dgm:pt>
    <dgm:pt modelId="{3BD0B007-0156-4731-A83D-060E11545B65}" type="parTrans" cxnId="{4C34C1F9-8650-4DD0-947C-C7D30F203757}">
      <dgm:prSet/>
      <dgm:spPr/>
      <dgm:t>
        <a:bodyPr/>
        <a:lstStyle/>
        <a:p>
          <a:endParaRPr lang="en-US"/>
        </a:p>
      </dgm:t>
    </dgm:pt>
    <dgm:pt modelId="{C9BC91A4-BBF0-48C1-BE47-44C0101EDA92}" type="sibTrans" cxnId="{4C34C1F9-8650-4DD0-947C-C7D30F203757}">
      <dgm:prSet/>
      <dgm:spPr/>
      <dgm:t>
        <a:bodyPr/>
        <a:lstStyle/>
        <a:p>
          <a:endParaRPr lang="en-US"/>
        </a:p>
      </dgm:t>
    </dgm:pt>
    <dgm:pt modelId="{4DC93855-AD8E-4766-A0BF-E03FBF81DBB1}" type="pres">
      <dgm:prSet presAssocID="{BC3F4093-051C-494E-B374-71BF15781F7E}" presName="linear" presStyleCnt="0">
        <dgm:presLayoutVars>
          <dgm:dir/>
          <dgm:animLvl val="lvl"/>
          <dgm:resizeHandles val="exact"/>
        </dgm:presLayoutVars>
      </dgm:prSet>
      <dgm:spPr/>
    </dgm:pt>
    <dgm:pt modelId="{05912213-4B93-4CDC-B878-5CEE2F58C492}" type="pres">
      <dgm:prSet presAssocID="{EE64134A-717E-4ABD-B12E-5793B72D8350}" presName="parentLin" presStyleCnt="0"/>
      <dgm:spPr/>
    </dgm:pt>
    <dgm:pt modelId="{0B0F0747-3BDC-440D-92B4-04D7DCF2A09A}" type="pres">
      <dgm:prSet presAssocID="{EE64134A-717E-4ABD-B12E-5793B72D8350}" presName="parentLeftMargin" presStyleLbl="node1" presStyleIdx="0" presStyleCnt="2"/>
      <dgm:spPr/>
    </dgm:pt>
    <dgm:pt modelId="{D1B74189-1F46-4699-83C4-6405DF816678}" type="pres">
      <dgm:prSet presAssocID="{EE64134A-717E-4ABD-B12E-5793B72D83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CC39D3E-2CE9-472D-B6A0-A3A1632AF561}" type="pres">
      <dgm:prSet presAssocID="{EE64134A-717E-4ABD-B12E-5793B72D8350}" presName="negativeSpace" presStyleCnt="0"/>
      <dgm:spPr/>
    </dgm:pt>
    <dgm:pt modelId="{085067C5-DD44-4F09-8D3E-1A1ED2F99FB7}" type="pres">
      <dgm:prSet presAssocID="{EE64134A-717E-4ABD-B12E-5793B72D8350}" presName="childText" presStyleLbl="conFgAcc1" presStyleIdx="0" presStyleCnt="2">
        <dgm:presLayoutVars>
          <dgm:bulletEnabled val="1"/>
        </dgm:presLayoutVars>
      </dgm:prSet>
      <dgm:spPr/>
    </dgm:pt>
    <dgm:pt modelId="{2666DF2B-5464-46A3-ADC0-687853926CF0}" type="pres">
      <dgm:prSet presAssocID="{4CBB3BF2-190A-4520-8C36-498B8BA7563D}" presName="spaceBetweenRectangles" presStyleCnt="0"/>
      <dgm:spPr/>
    </dgm:pt>
    <dgm:pt modelId="{910DB578-8AE4-4802-943B-F8AAEE3B20E6}" type="pres">
      <dgm:prSet presAssocID="{FAD5F163-F8BE-4F22-BBC6-71AB0336E33C}" presName="parentLin" presStyleCnt="0"/>
      <dgm:spPr/>
    </dgm:pt>
    <dgm:pt modelId="{AC838254-1781-459E-938F-1C1A7D3B3F07}" type="pres">
      <dgm:prSet presAssocID="{FAD5F163-F8BE-4F22-BBC6-71AB0336E33C}" presName="parentLeftMargin" presStyleLbl="node1" presStyleIdx="0" presStyleCnt="2"/>
      <dgm:spPr/>
    </dgm:pt>
    <dgm:pt modelId="{43012C52-D579-4EE2-B9DC-B1F6198E5F15}" type="pres">
      <dgm:prSet presAssocID="{FAD5F163-F8BE-4F22-BBC6-71AB0336E33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E70EC74-67A3-49EE-97D2-19B811506332}" type="pres">
      <dgm:prSet presAssocID="{FAD5F163-F8BE-4F22-BBC6-71AB0336E33C}" presName="negativeSpace" presStyleCnt="0"/>
      <dgm:spPr/>
    </dgm:pt>
    <dgm:pt modelId="{31202B77-866C-49E5-B377-A37AF92DA94D}" type="pres">
      <dgm:prSet presAssocID="{FAD5F163-F8BE-4F22-BBC6-71AB0336E33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49D9EB4-2EFF-4C6A-8B8D-238DF7EE45BF}" type="presOf" srcId="{BC3F4093-051C-494E-B374-71BF15781F7E}" destId="{4DC93855-AD8E-4766-A0BF-E03FBF81DBB1}" srcOrd="0" destOrd="0" presId="urn:microsoft.com/office/officeart/2005/8/layout/list1"/>
    <dgm:cxn modelId="{F739F530-AB55-41BD-8FC6-B40B8113D5D7}" type="presOf" srcId="{EDEECC98-5984-4ABD-8346-C4C1FC8A6B4E}" destId="{085067C5-DD44-4F09-8D3E-1A1ED2F99FB7}" srcOrd="0" destOrd="0" presId="urn:microsoft.com/office/officeart/2005/8/layout/list1"/>
    <dgm:cxn modelId="{474EC8E7-44B2-4555-A555-A75FF50A8167}" type="presOf" srcId="{FAD5F163-F8BE-4F22-BBC6-71AB0336E33C}" destId="{43012C52-D579-4EE2-B9DC-B1F6198E5F15}" srcOrd="1" destOrd="0" presId="urn:microsoft.com/office/officeart/2005/8/layout/list1"/>
    <dgm:cxn modelId="{40E36DD7-78EF-47C2-877B-942331332E0E}" type="presOf" srcId="{FAD5F163-F8BE-4F22-BBC6-71AB0336E33C}" destId="{AC838254-1781-459E-938F-1C1A7D3B3F07}" srcOrd="0" destOrd="0" presId="urn:microsoft.com/office/officeart/2005/8/layout/list1"/>
    <dgm:cxn modelId="{D721CB98-422D-4D84-B5D9-EDFF27FB192E}" type="presOf" srcId="{EE64134A-717E-4ABD-B12E-5793B72D8350}" destId="{D1B74189-1F46-4699-83C4-6405DF816678}" srcOrd="1" destOrd="0" presId="urn:microsoft.com/office/officeart/2005/8/layout/list1"/>
    <dgm:cxn modelId="{7B2AD436-77CF-4B27-B4EC-14F60A293D23}" srcId="{EE64134A-717E-4ABD-B12E-5793B72D8350}" destId="{EDEECC98-5984-4ABD-8346-C4C1FC8A6B4E}" srcOrd="0" destOrd="0" parTransId="{01B98A47-9BB3-4305-91D6-8DA6F055B517}" sibTransId="{E639B4C0-C5D5-463E-B7B4-7D12B8A5BE93}"/>
    <dgm:cxn modelId="{725ECA37-992C-4DC4-99F0-E5A9A89A5B14}" type="presOf" srcId="{3715CB77-6052-4112-A22F-25D1EB9FCF3E}" destId="{31202B77-866C-49E5-B377-A37AF92DA94D}" srcOrd="0" destOrd="1" presId="urn:microsoft.com/office/officeart/2005/8/layout/list1"/>
    <dgm:cxn modelId="{62DFF1B2-36B8-4033-BCF6-AD06FD3B5264}" srcId="{BC3F4093-051C-494E-B374-71BF15781F7E}" destId="{EE64134A-717E-4ABD-B12E-5793B72D8350}" srcOrd="0" destOrd="0" parTransId="{1704BA5E-2DB4-4289-9138-E1DFD50D45B4}" sibTransId="{4CBB3BF2-190A-4520-8C36-498B8BA7563D}"/>
    <dgm:cxn modelId="{C6787671-02CD-41E0-A05B-861AEC11B70C}" srcId="{BC3F4093-051C-494E-B374-71BF15781F7E}" destId="{FAD5F163-F8BE-4F22-BBC6-71AB0336E33C}" srcOrd="1" destOrd="0" parTransId="{459D96B2-0D7E-4EB8-B512-48B26D0E871A}" sibTransId="{238E016D-8D56-4D35-99EB-359716DDA745}"/>
    <dgm:cxn modelId="{4C34C1F9-8650-4DD0-947C-C7D30F203757}" srcId="{FAD5F163-F8BE-4F22-BBC6-71AB0336E33C}" destId="{3715CB77-6052-4112-A22F-25D1EB9FCF3E}" srcOrd="1" destOrd="0" parTransId="{3BD0B007-0156-4731-A83D-060E11545B65}" sibTransId="{C9BC91A4-BBF0-48C1-BE47-44C0101EDA92}"/>
    <dgm:cxn modelId="{7EA910AE-5114-4B48-B457-49BE278BD7AD}" type="presOf" srcId="{EE64134A-717E-4ABD-B12E-5793B72D8350}" destId="{0B0F0747-3BDC-440D-92B4-04D7DCF2A09A}" srcOrd="0" destOrd="0" presId="urn:microsoft.com/office/officeart/2005/8/layout/list1"/>
    <dgm:cxn modelId="{CD9CF626-DE3D-4F26-9578-9D941F420C1A}" type="presOf" srcId="{307D5C47-CBFD-4F12-A54F-5819DAA7C623}" destId="{31202B77-866C-49E5-B377-A37AF92DA94D}" srcOrd="0" destOrd="0" presId="urn:microsoft.com/office/officeart/2005/8/layout/list1"/>
    <dgm:cxn modelId="{C3C785D4-F830-4B02-B4EB-1F425BDEFB7C}" srcId="{FAD5F163-F8BE-4F22-BBC6-71AB0336E33C}" destId="{307D5C47-CBFD-4F12-A54F-5819DAA7C623}" srcOrd="0" destOrd="0" parTransId="{2D737A48-A7EF-4A04-A5D6-56591877588E}" sibTransId="{D86547D6-2735-411D-A4A0-5A4E725D9274}"/>
    <dgm:cxn modelId="{E229D372-5AED-4724-937E-50624E10F842}" type="presParOf" srcId="{4DC93855-AD8E-4766-A0BF-E03FBF81DBB1}" destId="{05912213-4B93-4CDC-B878-5CEE2F58C492}" srcOrd="0" destOrd="0" presId="urn:microsoft.com/office/officeart/2005/8/layout/list1"/>
    <dgm:cxn modelId="{55E3F2E5-A246-4CA9-BFC6-439A3A0D70AC}" type="presParOf" srcId="{05912213-4B93-4CDC-B878-5CEE2F58C492}" destId="{0B0F0747-3BDC-440D-92B4-04D7DCF2A09A}" srcOrd="0" destOrd="0" presId="urn:microsoft.com/office/officeart/2005/8/layout/list1"/>
    <dgm:cxn modelId="{9FFEDEF0-2D8C-4785-A15F-4D6E88196C1D}" type="presParOf" srcId="{05912213-4B93-4CDC-B878-5CEE2F58C492}" destId="{D1B74189-1F46-4699-83C4-6405DF816678}" srcOrd="1" destOrd="0" presId="urn:microsoft.com/office/officeart/2005/8/layout/list1"/>
    <dgm:cxn modelId="{CEF9BC20-EC87-4A19-8C58-78938D1E4AD4}" type="presParOf" srcId="{4DC93855-AD8E-4766-A0BF-E03FBF81DBB1}" destId="{ECC39D3E-2CE9-472D-B6A0-A3A1632AF561}" srcOrd="1" destOrd="0" presId="urn:microsoft.com/office/officeart/2005/8/layout/list1"/>
    <dgm:cxn modelId="{F0A66CF7-04BF-4EF9-838B-FE664AAB689F}" type="presParOf" srcId="{4DC93855-AD8E-4766-A0BF-E03FBF81DBB1}" destId="{085067C5-DD44-4F09-8D3E-1A1ED2F99FB7}" srcOrd="2" destOrd="0" presId="urn:microsoft.com/office/officeart/2005/8/layout/list1"/>
    <dgm:cxn modelId="{5B55CBA1-F6DA-4228-9D59-3F06E6C671F5}" type="presParOf" srcId="{4DC93855-AD8E-4766-A0BF-E03FBF81DBB1}" destId="{2666DF2B-5464-46A3-ADC0-687853926CF0}" srcOrd="3" destOrd="0" presId="urn:microsoft.com/office/officeart/2005/8/layout/list1"/>
    <dgm:cxn modelId="{61388D48-5D50-436A-A92E-5F3BC257C193}" type="presParOf" srcId="{4DC93855-AD8E-4766-A0BF-E03FBF81DBB1}" destId="{910DB578-8AE4-4802-943B-F8AAEE3B20E6}" srcOrd="4" destOrd="0" presId="urn:microsoft.com/office/officeart/2005/8/layout/list1"/>
    <dgm:cxn modelId="{9FEECF90-BE12-436E-B377-EA6828E5E93E}" type="presParOf" srcId="{910DB578-8AE4-4802-943B-F8AAEE3B20E6}" destId="{AC838254-1781-459E-938F-1C1A7D3B3F07}" srcOrd="0" destOrd="0" presId="urn:microsoft.com/office/officeart/2005/8/layout/list1"/>
    <dgm:cxn modelId="{24ABE852-32D2-437B-999B-D05E854DBCF6}" type="presParOf" srcId="{910DB578-8AE4-4802-943B-F8AAEE3B20E6}" destId="{43012C52-D579-4EE2-B9DC-B1F6198E5F15}" srcOrd="1" destOrd="0" presId="urn:microsoft.com/office/officeart/2005/8/layout/list1"/>
    <dgm:cxn modelId="{FC7B2353-1D3F-4882-99D8-2184791CD3EC}" type="presParOf" srcId="{4DC93855-AD8E-4766-A0BF-E03FBF81DBB1}" destId="{6E70EC74-67A3-49EE-97D2-19B811506332}" srcOrd="5" destOrd="0" presId="urn:microsoft.com/office/officeart/2005/8/layout/list1"/>
    <dgm:cxn modelId="{23AFEE02-6CAD-4531-B195-125B7974BA0A}" type="presParOf" srcId="{4DC93855-AD8E-4766-A0BF-E03FBF81DBB1}" destId="{31202B77-866C-49E5-B377-A37AF92DA94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AB8853-EC8F-4A13-9A8E-21AA023116F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B3A34B-79AF-429E-B8E3-2A0A47E2B735}">
      <dgm:prSet custT="1"/>
      <dgm:spPr/>
      <dgm:t>
        <a:bodyPr/>
        <a:lstStyle/>
        <a:p>
          <a:r>
            <a:rPr lang="en-IN" sz="3200" dirty="0"/>
            <a:t>Price of our product :</a:t>
          </a:r>
          <a:endParaRPr lang="en-US" sz="3200" dirty="0"/>
        </a:p>
      </dgm:t>
    </dgm:pt>
    <dgm:pt modelId="{F76330C2-8F0E-4D57-BC6C-F28D488A06EA}" type="parTrans" cxnId="{CA159730-2AFB-48EB-B66B-D9B03346D563}">
      <dgm:prSet/>
      <dgm:spPr/>
      <dgm:t>
        <a:bodyPr/>
        <a:lstStyle/>
        <a:p>
          <a:endParaRPr lang="en-US"/>
        </a:p>
      </dgm:t>
    </dgm:pt>
    <dgm:pt modelId="{21C4D515-E6FD-4F0B-AA09-37D69FBE0FC6}" type="sibTrans" cxnId="{CA159730-2AFB-48EB-B66B-D9B03346D563}">
      <dgm:prSet/>
      <dgm:spPr/>
      <dgm:t>
        <a:bodyPr/>
        <a:lstStyle/>
        <a:p>
          <a:endParaRPr lang="en-US"/>
        </a:p>
      </dgm:t>
    </dgm:pt>
    <dgm:pt modelId="{4858882F-500C-4F64-80E2-173C299892E3}">
      <dgm:prSet/>
      <dgm:spPr/>
      <dgm:t>
        <a:bodyPr/>
        <a:lstStyle/>
        <a:p>
          <a:r>
            <a:rPr lang="en-IN" dirty="0"/>
            <a:t>Ultra Sonic + Buzzer = 1349/-</a:t>
          </a:r>
          <a:endParaRPr lang="en-US" dirty="0"/>
        </a:p>
      </dgm:t>
    </dgm:pt>
    <dgm:pt modelId="{16911D8D-7812-4718-BF03-2B031556FFA8}" type="parTrans" cxnId="{3BBE510B-8230-48EB-B201-C953E2E9EE85}">
      <dgm:prSet/>
      <dgm:spPr/>
      <dgm:t>
        <a:bodyPr/>
        <a:lstStyle/>
        <a:p>
          <a:endParaRPr lang="en-US"/>
        </a:p>
      </dgm:t>
    </dgm:pt>
    <dgm:pt modelId="{65554335-B488-4D14-BBE5-AD27C2D256A8}" type="sibTrans" cxnId="{3BBE510B-8230-48EB-B201-C953E2E9EE85}">
      <dgm:prSet/>
      <dgm:spPr/>
      <dgm:t>
        <a:bodyPr/>
        <a:lstStyle/>
        <a:p>
          <a:endParaRPr lang="en-US"/>
        </a:p>
      </dgm:t>
    </dgm:pt>
    <dgm:pt modelId="{9A5D3EB9-7969-406D-BDD3-A08CF7027638}">
      <dgm:prSet/>
      <dgm:spPr/>
      <dgm:t>
        <a:bodyPr/>
        <a:lstStyle/>
        <a:p>
          <a:r>
            <a:rPr lang="en-IN" dirty="0"/>
            <a:t>Total Price of the Selling Product: 5000 – 6000/-</a:t>
          </a:r>
          <a:endParaRPr lang="en-US" dirty="0"/>
        </a:p>
      </dgm:t>
    </dgm:pt>
    <dgm:pt modelId="{CFFA734C-8FC3-4E24-B5B3-C8A70BA889C7}" type="parTrans" cxnId="{D402B66B-9DCD-4A68-A1AD-9DEDFD651911}">
      <dgm:prSet/>
      <dgm:spPr/>
      <dgm:t>
        <a:bodyPr/>
        <a:lstStyle/>
        <a:p>
          <a:endParaRPr lang="en-US"/>
        </a:p>
      </dgm:t>
    </dgm:pt>
    <dgm:pt modelId="{D56F1B4F-3B9F-4111-9C78-B9BC13FC27DF}" type="sibTrans" cxnId="{D402B66B-9DCD-4A68-A1AD-9DEDFD651911}">
      <dgm:prSet/>
      <dgm:spPr/>
      <dgm:t>
        <a:bodyPr/>
        <a:lstStyle/>
        <a:p>
          <a:endParaRPr lang="en-US"/>
        </a:p>
      </dgm:t>
    </dgm:pt>
    <dgm:pt modelId="{669F00FF-3B1B-422D-8C4F-1B91C3A90723}">
      <dgm:prSet/>
      <dgm:spPr/>
      <dgm:t>
        <a:bodyPr/>
        <a:lstStyle/>
        <a:p>
          <a:r>
            <a:rPr lang="en-IN" dirty="0" err="1"/>
            <a:t>Arduino</a:t>
          </a:r>
          <a:r>
            <a:rPr lang="en-IN" dirty="0"/>
            <a:t> + </a:t>
          </a:r>
          <a:r>
            <a:rPr lang="en-IN" dirty="0" err="1"/>
            <a:t>Wifi</a:t>
          </a:r>
          <a:r>
            <a:rPr lang="en-IN" dirty="0"/>
            <a:t> Module = 679/-</a:t>
          </a:r>
          <a:endParaRPr lang="en-US" dirty="0"/>
        </a:p>
      </dgm:t>
    </dgm:pt>
    <dgm:pt modelId="{A3D5845E-0AB8-42B5-90A0-AB4665C9F46C}" type="parTrans" cxnId="{21E582B6-7519-4204-B13C-208A812A8425}">
      <dgm:prSet/>
      <dgm:spPr/>
      <dgm:t>
        <a:bodyPr/>
        <a:lstStyle/>
        <a:p>
          <a:endParaRPr lang="en-US"/>
        </a:p>
      </dgm:t>
    </dgm:pt>
    <dgm:pt modelId="{68F87BF2-73C6-4A71-8BC8-D98D9B128C5C}" type="sibTrans" cxnId="{21E582B6-7519-4204-B13C-208A812A8425}">
      <dgm:prSet/>
      <dgm:spPr/>
      <dgm:t>
        <a:bodyPr/>
        <a:lstStyle/>
        <a:p>
          <a:endParaRPr lang="en-US"/>
        </a:p>
      </dgm:t>
    </dgm:pt>
    <dgm:pt modelId="{8EBFE5DC-702E-49CE-9699-EFE401A04E28}">
      <dgm:prSet/>
      <dgm:spPr/>
      <dgm:t>
        <a:bodyPr/>
        <a:lstStyle/>
        <a:p>
          <a:r>
            <a:rPr lang="en-IN" dirty="0"/>
            <a:t>Car lamp – 2 pieces = 1000/-</a:t>
          </a:r>
          <a:endParaRPr lang="en-US" dirty="0"/>
        </a:p>
      </dgm:t>
    </dgm:pt>
    <dgm:pt modelId="{CB82EA17-A643-41B4-B7FF-484922840385}" type="parTrans" cxnId="{404AFF6F-EE3E-4146-8B36-8BD8FB8C4497}">
      <dgm:prSet/>
      <dgm:spPr/>
      <dgm:t>
        <a:bodyPr/>
        <a:lstStyle/>
        <a:p>
          <a:endParaRPr lang="en-US"/>
        </a:p>
      </dgm:t>
    </dgm:pt>
    <dgm:pt modelId="{DEC53E08-4BDE-46BB-8687-4C8DE7DE7FF2}" type="sibTrans" cxnId="{404AFF6F-EE3E-4146-8B36-8BD8FB8C4497}">
      <dgm:prSet/>
      <dgm:spPr/>
      <dgm:t>
        <a:bodyPr/>
        <a:lstStyle/>
        <a:p>
          <a:endParaRPr lang="en-US"/>
        </a:p>
      </dgm:t>
    </dgm:pt>
    <dgm:pt modelId="{9F793ED8-D051-4865-BAE0-C56B38A3D5E4}" type="pres">
      <dgm:prSet presAssocID="{1BAB8853-EC8F-4A13-9A8E-21AA023116F1}" presName="linear" presStyleCnt="0">
        <dgm:presLayoutVars>
          <dgm:dir/>
          <dgm:animLvl val="lvl"/>
          <dgm:resizeHandles val="exact"/>
        </dgm:presLayoutVars>
      </dgm:prSet>
      <dgm:spPr/>
    </dgm:pt>
    <dgm:pt modelId="{6E9E5C61-DC3F-47A9-B17E-E372A1558659}" type="pres">
      <dgm:prSet presAssocID="{7BB3A34B-79AF-429E-B8E3-2A0A47E2B735}" presName="parentLin" presStyleCnt="0"/>
      <dgm:spPr/>
    </dgm:pt>
    <dgm:pt modelId="{E5E7AA27-4703-4CD8-A048-59DC22A9B389}" type="pres">
      <dgm:prSet presAssocID="{7BB3A34B-79AF-429E-B8E3-2A0A47E2B735}" presName="parentLeftMargin" presStyleLbl="node1" presStyleIdx="0" presStyleCnt="1"/>
      <dgm:spPr/>
    </dgm:pt>
    <dgm:pt modelId="{8026617C-E1BA-4B8A-8F75-59D00B5EB3D8}" type="pres">
      <dgm:prSet presAssocID="{7BB3A34B-79AF-429E-B8E3-2A0A47E2B735}" presName="parentText" presStyleLbl="node1" presStyleIdx="0" presStyleCnt="1" custScaleY="42487" custLinFactNeighborX="-87038" custLinFactNeighborY="-57421">
        <dgm:presLayoutVars>
          <dgm:chMax val="0"/>
          <dgm:bulletEnabled val="1"/>
        </dgm:presLayoutVars>
      </dgm:prSet>
      <dgm:spPr/>
    </dgm:pt>
    <dgm:pt modelId="{E68D86DD-505E-485C-B8A4-6E9F27415878}" type="pres">
      <dgm:prSet presAssocID="{7BB3A34B-79AF-429E-B8E3-2A0A47E2B735}" presName="negativeSpace" presStyleCnt="0"/>
      <dgm:spPr/>
    </dgm:pt>
    <dgm:pt modelId="{3DA1E011-8D71-459F-8B72-5D38FD5CC18B}" type="pres">
      <dgm:prSet presAssocID="{7BB3A34B-79AF-429E-B8E3-2A0A47E2B735}" presName="childText" presStyleLbl="conFgAcc1" presStyleIdx="0" presStyleCnt="1" custScaleY="17197" custLinFactNeighborX="562" custLinFactNeighborY="-39456">
        <dgm:presLayoutVars>
          <dgm:bulletEnabled val="1"/>
        </dgm:presLayoutVars>
      </dgm:prSet>
      <dgm:spPr/>
    </dgm:pt>
  </dgm:ptLst>
  <dgm:cxnLst>
    <dgm:cxn modelId="{CA159730-2AFB-48EB-B66B-D9B03346D563}" srcId="{1BAB8853-EC8F-4A13-9A8E-21AA023116F1}" destId="{7BB3A34B-79AF-429E-B8E3-2A0A47E2B735}" srcOrd="0" destOrd="0" parTransId="{F76330C2-8F0E-4D57-BC6C-F28D488A06EA}" sibTransId="{21C4D515-E6FD-4F0B-AA09-37D69FBE0FC6}"/>
    <dgm:cxn modelId="{21E582B6-7519-4204-B13C-208A812A8425}" srcId="{7BB3A34B-79AF-429E-B8E3-2A0A47E2B735}" destId="{669F00FF-3B1B-422D-8C4F-1B91C3A90723}" srcOrd="1" destOrd="0" parTransId="{A3D5845E-0AB8-42B5-90A0-AB4665C9F46C}" sibTransId="{68F87BF2-73C6-4A71-8BC8-D98D9B128C5C}"/>
    <dgm:cxn modelId="{75A43166-9F3A-45DF-A265-EDC506B9B41F}" type="presOf" srcId="{8EBFE5DC-702E-49CE-9699-EFE401A04E28}" destId="{3DA1E011-8D71-459F-8B72-5D38FD5CC18B}" srcOrd="0" destOrd="2" presId="urn:microsoft.com/office/officeart/2005/8/layout/list1"/>
    <dgm:cxn modelId="{9339A811-F1D6-4DBE-B444-3DBE92FE4058}" type="presOf" srcId="{9A5D3EB9-7969-406D-BDD3-A08CF7027638}" destId="{3DA1E011-8D71-459F-8B72-5D38FD5CC18B}" srcOrd="0" destOrd="3" presId="urn:microsoft.com/office/officeart/2005/8/layout/list1"/>
    <dgm:cxn modelId="{D402B66B-9DCD-4A68-A1AD-9DEDFD651911}" srcId="{7BB3A34B-79AF-429E-B8E3-2A0A47E2B735}" destId="{9A5D3EB9-7969-406D-BDD3-A08CF7027638}" srcOrd="3" destOrd="0" parTransId="{CFFA734C-8FC3-4E24-B5B3-C8A70BA889C7}" sibTransId="{D56F1B4F-3B9F-4111-9C78-B9BC13FC27DF}"/>
    <dgm:cxn modelId="{7D682DB4-A1ED-47E1-82ED-133120AD4A80}" type="presOf" srcId="{7BB3A34B-79AF-429E-B8E3-2A0A47E2B735}" destId="{E5E7AA27-4703-4CD8-A048-59DC22A9B389}" srcOrd="0" destOrd="0" presId="urn:microsoft.com/office/officeart/2005/8/layout/list1"/>
    <dgm:cxn modelId="{44F1899D-BC41-4D42-890D-87CA3ED1FBF8}" type="presOf" srcId="{669F00FF-3B1B-422D-8C4F-1B91C3A90723}" destId="{3DA1E011-8D71-459F-8B72-5D38FD5CC18B}" srcOrd="0" destOrd="1" presId="urn:microsoft.com/office/officeart/2005/8/layout/list1"/>
    <dgm:cxn modelId="{C6C0287C-0EBE-4DEF-A5BC-7CFE699E6CD6}" type="presOf" srcId="{4858882F-500C-4F64-80E2-173C299892E3}" destId="{3DA1E011-8D71-459F-8B72-5D38FD5CC18B}" srcOrd="0" destOrd="0" presId="urn:microsoft.com/office/officeart/2005/8/layout/list1"/>
    <dgm:cxn modelId="{6767B75E-DF0F-457F-BE8A-F2B6F02D6227}" type="presOf" srcId="{7BB3A34B-79AF-429E-B8E3-2A0A47E2B735}" destId="{8026617C-E1BA-4B8A-8F75-59D00B5EB3D8}" srcOrd="1" destOrd="0" presId="urn:microsoft.com/office/officeart/2005/8/layout/list1"/>
    <dgm:cxn modelId="{A331CC93-4918-468A-A884-C317F17BC301}" type="presOf" srcId="{1BAB8853-EC8F-4A13-9A8E-21AA023116F1}" destId="{9F793ED8-D051-4865-BAE0-C56B38A3D5E4}" srcOrd="0" destOrd="0" presId="urn:microsoft.com/office/officeart/2005/8/layout/list1"/>
    <dgm:cxn modelId="{404AFF6F-EE3E-4146-8B36-8BD8FB8C4497}" srcId="{7BB3A34B-79AF-429E-B8E3-2A0A47E2B735}" destId="{8EBFE5DC-702E-49CE-9699-EFE401A04E28}" srcOrd="2" destOrd="0" parTransId="{CB82EA17-A643-41B4-B7FF-484922840385}" sibTransId="{DEC53E08-4BDE-46BB-8687-4C8DE7DE7FF2}"/>
    <dgm:cxn modelId="{3BBE510B-8230-48EB-B201-C953E2E9EE85}" srcId="{7BB3A34B-79AF-429E-B8E3-2A0A47E2B735}" destId="{4858882F-500C-4F64-80E2-173C299892E3}" srcOrd="0" destOrd="0" parTransId="{16911D8D-7812-4718-BF03-2B031556FFA8}" sibTransId="{65554335-B488-4D14-BBE5-AD27C2D256A8}"/>
    <dgm:cxn modelId="{31C3CA21-383A-43C2-9D58-5D1AB45E0DF6}" type="presParOf" srcId="{9F793ED8-D051-4865-BAE0-C56B38A3D5E4}" destId="{6E9E5C61-DC3F-47A9-B17E-E372A1558659}" srcOrd="0" destOrd="0" presId="urn:microsoft.com/office/officeart/2005/8/layout/list1"/>
    <dgm:cxn modelId="{5BFBFBEE-B0E1-44E3-B20B-92D20B51CA5A}" type="presParOf" srcId="{6E9E5C61-DC3F-47A9-B17E-E372A1558659}" destId="{E5E7AA27-4703-4CD8-A048-59DC22A9B389}" srcOrd="0" destOrd="0" presId="urn:microsoft.com/office/officeart/2005/8/layout/list1"/>
    <dgm:cxn modelId="{9F88A2DD-AA7A-4BEA-AE8E-94F355689D24}" type="presParOf" srcId="{6E9E5C61-DC3F-47A9-B17E-E372A1558659}" destId="{8026617C-E1BA-4B8A-8F75-59D00B5EB3D8}" srcOrd="1" destOrd="0" presId="urn:microsoft.com/office/officeart/2005/8/layout/list1"/>
    <dgm:cxn modelId="{9849354D-FF1E-4FBA-98CE-BAF9FE247EA6}" type="presParOf" srcId="{9F793ED8-D051-4865-BAE0-C56B38A3D5E4}" destId="{E68D86DD-505E-485C-B8A4-6E9F27415878}" srcOrd="1" destOrd="0" presId="urn:microsoft.com/office/officeart/2005/8/layout/list1"/>
    <dgm:cxn modelId="{D8602006-BAB5-4FB1-959E-6306D586A763}" type="presParOf" srcId="{9F793ED8-D051-4865-BAE0-C56B38A3D5E4}" destId="{3DA1E011-8D71-459F-8B72-5D38FD5CC18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DACCD8-F524-4FC5-9F69-3F74D3E869D9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2B26342-DE2C-4BA9-8A8D-5A940BFE0DA6}">
      <dgm:prSet/>
      <dgm:spPr/>
      <dgm:t>
        <a:bodyPr/>
        <a:lstStyle/>
        <a:p>
          <a:r>
            <a:rPr lang="en-IN"/>
            <a:t>Cost of making the product</a:t>
          </a:r>
          <a:endParaRPr lang="en-US"/>
        </a:p>
      </dgm:t>
    </dgm:pt>
    <dgm:pt modelId="{8478E35A-F1E3-489C-B6F8-4D005C4B0B20}" type="parTrans" cxnId="{B8D6F34F-EFC7-43B3-9EE1-4223F5DC6280}">
      <dgm:prSet/>
      <dgm:spPr/>
      <dgm:t>
        <a:bodyPr/>
        <a:lstStyle/>
        <a:p>
          <a:endParaRPr lang="en-US"/>
        </a:p>
      </dgm:t>
    </dgm:pt>
    <dgm:pt modelId="{76CBC672-9278-40B0-A53C-344A09C70569}" type="sibTrans" cxnId="{B8D6F34F-EFC7-43B3-9EE1-4223F5DC6280}">
      <dgm:prSet/>
      <dgm:spPr/>
      <dgm:t>
        <a:bodyPr/>
        <a:lstStyle/>
        <a:p>
          <a:endParaRPr lang="en-US"/>
        </a:p>
      </dgm:t>
    </dgm:pt>
    <dgm:pt modelId="{CB2927FF-DE38-4CAD-8F2E-39017DCF759F}">
      <dgm:prSet/>
      <dgm:spPr/>
      <dgm:t>
        <a:bodyPr/>
        <a:lstStyle/>
        <a:p>
          <a:r>
            <a:rPr lang="en-IN"/>
            <a:t>INR 4000</a:t>
          </a:r>
          <a:endParaRPr lang="en-US"/>
        </a:p>
      </dgm:t>
    </dgm:pt>
    <dgm:pt modelId="{5ED14331-2C25-49DC-BD6B-6F8A075333DC}" type="parTrans" cxnId="{D448A7D7-3BE2-4F12-9B7A-D1EFAC490307}">
      <dgm:prSet/>
      <dgm:spPr/>
      <dgm:t>
        <a:bodyPr/>
        <a:lstStyle/>
        <a:p>
          <a:endParaRPr lang="en-US"/>
        </a:p>
      </dgm:t>
    </dgm:pt>
    <dgm:pt modelId="{EF573D22-DDA0-4A71-B1B6-C7C937597078}" type="sibTrans" cxnId="{D448A7D7-3BE2-4F12-9B7A-D1EFAC490307}">
      <dgm:prSet/>
      <dgm:spPr/>
      <dgm:t>
        <a:bodyPr/>
        <a:lstStyle/>
        <a:p>
          <a:endParaRPr lang="en-US"/>
        </a:p>
      </dgm:t>
    </dgm:pt>
    <dgm:pt modelId="{F6944BCB-E63A-4CD6-B525-70C2B9E63D7A}">
      <dgm:prSet/>
      <dgm:spPr/>
      <dgm:t>
        <a:bodyPr/>
        <a:lstStyle/>
        <a:p>
          <a:r>
            <a:rPr lang="en-IN"/>
            <a:t>Month-wise revenue for at least one year:</a:t>
          </a:r>
          <a:endParaRPr lang="en-US"/>
        </a:p>
      </dgm:t>
    </dgm:pt>
    <dgm:pt modelId="{8BFB2105-FCA5-4831-BD5F-BB9FCA34BE72}" type="parTrans" cxnId="{414BEF5C-D533-472C-BCAE-497750452604}">
      <dgm:prSet/>
      <dgm:spPr/>
      <dgm:t>
        <a:bodyPr/>
        <a:lstStyle/>
        <a:p>
          <a:endParaRPr lang="en-US"/>
        </a:p>
      </dgm:t>
    </dgm:pt>
    <dgm:pt modelId="{D1F0BFBC-0153-4267-8DA0-A2502C5CCB4B}" type="sibTrans" cxnId="{414BEF5C-D533-472C-BCAE-497750452604}">
      <dgm:prSet/>
      <dgm:spPr/>
      <dgm:t>
        <a:bodyPr/>
        <a:lstStyle/>
        <a:p>
          <a:endParaRPr lang="en-US"/>
        </a:p>
      </dgm:t>
    </dgm:pt>
    <dgm:pt modelId="{DE7AE524-DE53-47C8-9724-BF1FDED84A2C}">
      <dgm:prSet/>
      <dgm:spPr/>
      <dgm:t>
        <a:bodyPr/>
        <a:lstStyle/>
        <a:p>
          <a:r>
            <a:rPr lang="en-IN" dirty="0"/>
            <a:t>1 month(50 devices)  = 2,50,000 – 3,00,000/-</a:t>
          </a:r>
          <a:endParaRPr lang="en-US" dirty="0"/>
        </a:p>
      </dgm:t>
    </dgm:pt>
    <dgm:pt modelId="{2C4BA0F2-F9D8-44C4-81B7-F916B9203C09}" type="parTrans" cxnId="{D2830AB2-6BDC-4CC3-9373-C14269B5730C}">
      <dgm:prSet/>
      <dgm:spPr/>
      <dgm:t>
        <a:bodyPr/>
        <a:lstStyle/>
        <a:p>
          <a:endParaRPr lang="en-US"/>
        </a:p>
      </dgm:t>
    </dgm:pt>
    <dgm:pt modelId="{407FB088-B061-4FE4-97A7-9AF05BEBC237}" type="sibTrans" cxnId="{D2830AB2-6BDC-4CC3-9373-C14269B5730C}">
      <dgm:prSet/>
      <dgm:spPr/>
      <dgm:t>
        <a:bodyPr/>
        <a:lstStyle/>
        <a:p>
          <a:endParaRPr lang="en-US"/>
        </a:p>
      </dgm:t>
    </dgm:pt>
    <dgm:pt modelId="{A3953DFB-E69F-480D-9F44-5BE46ED1BA30}">
      <dgm:prSet/>
      <dgm:spPr/>
      <dgm:t>
        <a:bodyPr/>
        <a:lstStyle/>
        <a:p>
          <a:r>
            <a:rPr lang="en-IN"/>
            <a:t>1month profit = 1,50,000 – 2,00,000/-</a:t>
          </a:r>
          <a:endParaRPr lang="en-US"/>
        </a:p>
      </dgm:t>
    </dgm:pt>
    <dgm:pt modelId="{A8284C78-96C2-42EB-A8D8-D282A612C52D}" type="parTrans" cxnId="{52E47ABD-32AF-450D-B695-7CB65844C3AD}">
      <dgm:prSet/>
      <dgm:spPr/>
      <dgm:t>
        <a:bodyPr/>
        <a:lstStyle/>
        <a:p>
          <a:endParaRPr lang="en-US"/>
        </a:p>
      </dgm:t>
    </dgm:pt>
    <dgm:pt modelId="{42AD795E-70F9-4CF7-A8CF-1B7CAC6C8CCF}" type="sibTrans" cxnId="{52E47ABD-32AF-450D-B695-7CB65844C3AD}">
      <dgm:prSet/>
      <dgm:spPr/>
      <dgm:t>
        <a:bodyPr/>
        <a:lstStyle/>
        <a:p>
          <a:endParaRPr lang="en-US"/>
        </a:p>
      </dgm:t>
    </dgm:pt>
    <dgm:pt modelId="{F756F26E-3BE6-450D-BC4C-B48269F3B5D5}">
      <dgm:prSet/>
      <dgm:spPr/>
      <dgm:t>
        <a:bodyPr/>
        <a:lstStyle/>
        <a:p>
          <a:r>
            <a:rPr lang="en-IN"/>
            <a:t>1 year (Around 600 devices) = 30L – 36L</a:t>
          </a:r>
          <a:endParaRPr lang="en-US"/>
        </a:p>
      </dgm:t>
    </dgm:pt>
    <dgm:pt modelId="{E20A35F7-64E6-4E1A-8ADC-1E7A17C54235}" type="parTrans" cxnId="{94117C1D-6A5B-40DD-BAF2-B381C7ACA7D6}">
      <dgm:prSet/>
      <dgm:spPr/>
      <dgm:t>
        <a:bodyPr/>
        <a:lstStyle/>
        <a:p>
          <a:endParaRPr lang="en-US"/>
        </a:p>
      </dgm:t>
    </dgm:pt>
    <dgm:pt modelId="{C5F24030-60FF-411D-ADC2-E6714D4675AC}" type="sibTrans" cxnId="{94117C1D-6A5B-40DD-BAF2-B381C7ACA7D6}">
      <dgm:prSet/>
      <dgm:spPr/>
      <dgm:t>
        <a:bodyPr/>
        <a:lstStyle/>
        <a:p>
          <a:endParaRPr lang="en-US"/>
        </a:p>
      </dgm:t>
    </dgm:pt>
    <dgm:pt modelId="{644C6A2E-EDD6-4099-8328-62D9CF3E36E4}">
      <dgm:prSet/>
      <dgm:spPr/>
      <dgm:t>
        <a:bodyPr/>
        <a:lstStyle/>
        <a:p>
          <a:r>
            <a:rPr lang="en-IN"/>
            <a:t>1 year profit = 6L – 12L </a:t>
          </a:r>
          <a:endParaRPr lang="en-US"/>
        </a:p>
      </dgm:t>
    </dgm:pt>
    <dgm:pt modelId="{11A0B286-076A-40A2-8BF6-2DD0E2534D86}" type="parTrans" cxnId="{8B1EAF88-85EA-41FF-83CD-0DB0C92A480E}">
      <dgm:prSet/>
      <dgm:spPr/>
      <dgm:t>
        <a:bodyPr/>
        <a:lstStyle/>
        <a:p>
          <a:endParaRPr lang="en-US"/>
        </a:p>
      </dgm:t>
    </dgm:pt>
    <dgm:pt modelId="{6B417EAC-EECB-4A2E-92CC-32437EB13F60}" type="sibTrans" cxnId="{8B1EAF88-85EA-41FF-83CD-0DB0C92A480E}">
      <dgm:prSet/>
      <dgm:spPr/>
      <dgm:t>
        <a:bodyPr/>
        <a:lstStyle/>
        <a:p>
          <a:endParaRPr lang="en-US"/>
        </a:p>
      </dgm:t>
    </dgm:pt>
    <dgm:pt modelId="{432FC53F-3ECE-47D0-85F6-25D1609A5D9E}" type="pres">
      <dgm:prSet presAssocID="{33DACCD8-F524-4FC5-9F69-3F74D3E869D9}" presName="linear" presStyleCnt="0">
        <dgm:presLayoutVars>
          <dgm:dir/>
          <dgm:animLvl val="lvl"/>
          <dgm:resizeHandles val="exact"/>
        </dgm:presLayoutVars>
      </dgm:prSet>
      <dgm:spPr/>
    </dgm:pt>
    <dgm:pt modelId="{E5B5EB7B-0825-423A-96C6-3202B6440E01}" type="pres">
      <dgm:prSet presAssocID="{72B26342-DE2C-4BA9-8A8D-5A940BFE0DA6}" presName="parentLin" presStyleCnt="0"/>
      <dgm:spPr/>
    </dgm:pt>
    <dgm:pt modelId="{2C4A8857-03F9-4F17-81EE-30A4DEA467BE}" type="pres">
      <dgm:prSet presAssocID="{72B26342-DE2C-4BA9-8A8D-5A940BFE0DA6}" presName="parentLeftMargin" presStyleLbl="node1" presStyleIdx="0" presStyleCnt="2"/>
      <dgm:spPr/>
    </dgm:pt>
    <dgm:pt modelId="{8806BD65-D8E3-4031-AD23-3AA26EA20C0C}" type="pres">
      <dgm:prSet presAssocID="{72B26342-DE2C-4BA9-8A8D-5A940BFE0DA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00C5B80-A1B8-4072-9250-7CC6929EDF96}" type="pres">
      <dgm:prSet presAssocID="{72B26342-DE2C-4BA9-8A8D-5A940BFE0DA6}" presName="negativeSpace" presStyleCnt="0"/>
      <dgm:spPr/>
    </dgm:pt>
    <dgm:pt modelId="{6A1B5644-4F7A-40B4-A8C3-24888A2A5FD6}" type="pres">
      <dgm:prSet presAssocID="{72B26342-DE2C-4BA9-8A8D-5A940BFE0DA6}" presName="childText" presStyleLbl="conFgAcc1" presStyleIdx="0" presStyleCnt="2">
        <dgm:presLayoutVars>
          <dgm:bulletEnabled val="1"/>
        </dgm:presLayoutVars>
      </dgm:prSet>
      <dgm:spPr/>
    </dgm:pt>
    <dgm:pt modelId="{C01767AE-1357-4FED-AFB2-09C22B1C4084}" type="pres">
      <dgm:prSet presAssocID="{76CBC672-9278-40B0-A53C-344A09C70569}" presName="spaceBetweenRectangles" presStyleCnt="0"/>
      <dgm:spPr/>
    </dgm:pt>
    <dgm:pt modelId="{86E0FCD6-E46B-4E4C-AC17-48080B6DD9C3}" type="pres">
      <dgm:prSet presAssocID="{F6944BCB-E63A-4CD6-B525-70C2B9E63D7A}" presName="parentLin" presStyleCnt="0"/>
      <dgm:spPr/>
    </dgm:pt>
    <dgm:pt modelId="{4CBA401C-0650-4BF6-9C8D-054C88E2ABBC}" type="pres">
      <dgm:prSet presAssocID="{F6944BCB-E63A-4CD6-B525-70C2B9E63D7A}" presName="parentLeftMargin" presStyleLbl="node1" presStyleIdx="0" presStyleCnt="2"/>
      <dgm:spPr/>
    </dgm:pt>
    <dgm:pt modelId="{03412B12-FD56-438D-AEA4-F2CBF95FD3CE}" type="pres">
      <dgm:prSet presAssocID="{F6944BCB-E63A-4CD6-B525-70C2B9E63D7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EC097FB-5C75-45D7-B002-BBDE286F4F69}" type="pres">
      <dgm:prSet presAssocID="{F6944BCB-E63A-4CD6-B525-70C2B9E63D7A}" presName="negativeSpace" presStyleCnt="0"/>
      <dgm:spPr/>
    </dgm:pt>
    <dgm:pt modelId="{9C741D00-7F41-4A1C-9484-3D7935270466}" type="pres">
      <dgm:prSet presAssocID="{F6944BCB-E63A-4CD6-B525-70C2B9E63D7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8D6F34F-EFC7-43B3-9EE1-4223F5DC6280}" srcId="{33DACCD8-F524-4FC5-9F69-3F74D3E869D9}" destId="{72B26342-DE2C-4BA9-8A8D-5A940BFE0DA6}" srcOrd="0" destOrd="0" parTransId="{8478E35A-F1E3-489C-B6F8-4D005C4B0B20}" sibTransId="{76CBC672-9278-40B0-A53C-344A09C70569}"/>
    <dgm:cxn modelId="{41A6A7F8-2E82-4DAF-8106-1E4B4741D2CF}" type="presOf" srcId="{F6944BCB-E63A-4CD6-B525-70C2B9E63D7A}" destId="{03412B12-FD56-438D-AEA4-F2CBF95FD3CE}" srcOrd="1" destOrd="0" presId="urn:microsoft.com/office/officeart/2005/8/layout/list1"/>
    <dgm:cxn modelId="{447942D2-2C8E-4E0B-B90E-E6231FB8FA6D}" type="presOf" srcId="{CB2927FF-DE38-4CAD-8F2E-39017DCF759F}" destId="{6A1B5644-4F7A-40B4-A8C3-24888A2A5FD6}" srcOrd="0" destOrd="0" presId="urn:microsoft.com/office/officeart/2005/8/layout/list1"/>
    <dgm:cxn modelId="{F0B5BB7E-31A0-4265-9FF1-1A04621B7572}" type="presOf" srcId="{72B26342-DE2C-4BA9-8A8D-5A940BFE0DA6}" destId="{8806BD65-D8E3-4031-AD23-3AA26EA20C0C}" srcOrd="1" destOrd="0" presId="urn:microsoft.com/office/officeart/2005/8/layout/list1"/>
    <dgm:cxn modelId="{70A97BBA-C899-4A2D-AFD0-D5627E7CF63D}" type="presOf" srcId="{F6944BCB-E63A-4CD6-B525-70C2B9E63D7A}" destId="{4CBA401C-0650-4BF6-9C8D-054C88E2ABBC}" srcOrd="0" destOrd="0" presId="urn:microsoft.com/office/officeart/2005/8/layout/list1"/>
    <dgm:cxn modelId="{D448A7D7-3BE2-4F12-9B7A-D1EFAC490307}" srcId="{72B26342-DE2C-4BA9-8A8D-5A940BFE0DA6}" destId="{CB2927FF-DE38-4CAD-8F2E-39017DCF759F}" srcOrd="0" destOrd="0" parTransId="{5ED14331-2C25-49DC-BD6B-6F8A075333DC}" sibTransId="{EF573D22-DDA0-4A71-B1B6-C7C937597078}"/>
    <dgm:cxn modelId="{2EC0570B-BF9F-4511-BE6E-909CED18E802}" type="presOf" srcId="{DE7AE524-DE53-47C8-9724-BF1FDED84A2C}" destId="{9C741D00-7F41-4A1C-9484-3D7935270466}" srcOrd="0" destOrd="0" presId="urn:microsoft.com/office/officeart/2005/8/layout/list1"/>
    <dgm:cxn modelId="{65DC957C-4EC1-476A-803C-777D26E306E3}" type="presOf" srcId="{F756F26E-3BE6-450D-BC4C-B48269F3B5D5}" destId="{9C741D00-7F41-4A1C-9484-3D7935270466}" srcOrd="0" destOrd="2" presId="urn:microsoft.com/office/officeart/2005/8/layout/list1"/>
    <dgm:cxn modelId="{90852CB1-1FE5-47E2-ADD3-18F13EB44EFC}" type="presOf" srcId="{A3953DFB-E69F-480D-9F44-5BE46ED1BA30}" destId="{9C741D00-7F41-4A1C-9484-3D7935270466}" srcOrd="0" destOrd="1" presId="urn:microsoft.com/office/officeart/2005/8/layout/list1"/>
    <dgm:cxn modelId="{0D48F06E-FEFC-443F-A3DB-76ED28B9EF26}" type="presOf" srcId="{33DACCD8-F524-4FC5-9F69-3F74D3E869D9}" destId="{432FC53F-3ECE-47D0-85F6-25D1609A5D9E}" srcOrd="0" destOrd="0" presId="urn:microsoft.com/office/officeart/2005/8/layout/list1"/>
    <dgm:cxn modelId="{96A38BFD-1B0D-4AFE-8385-23863E1168F6}" type="presOf" srcId="{644C6A2E-EDD6-4099-8328-62D9CF3E36E4}" destId="{9C741D00-7F41-4A1C-9484-3D7935270466}" srcOrd="0" destOrd="3" presId="urn:microsoft.com/office/officeart/2005/8/layout/list1"/>
    <dgm:cxn modelId="{52E47ABD-32AF-450D-B695-7CB65844C3AD}" srcId="{F6944BCB-E63A-4CD6-B525-70C2B9E63D7A}" destId="{A3953DFB-E69F-480D-9F44-5BE46ED1BA30}" srcOrd="1" destOrd="0" parTransId="{A8284C78-96C2-42EB-A8D8-D282A612C52D}" sibTransId="{42AD795E-70F9-4CF7-A8CF-1B7CAC6C8CCF}"/>
    <dgm:cxn modelId="{D2830AB2-6BDC-4CC3-9373-C14269B5730C}" srcId="{F6944BCB-E63A-4CD6-B525-70C2B9E63D7A}" destId="{DE7AE524-DE53-47C8-9724-BF1FDED84A2C}" srcOrd="0" destOrd="0" parTransId="{2C4BA0F2-F9D8-44C4-81B7-F916B9203C09}" sibTransId="{407FB088-B061-4FE4-97A7-9AF05BEBC237}"/>
    <dgm:cxn modelId="{BBC2C84F-0877-455C-AB93-8AEB0D861B14}" type="presOf" srcId="{72B26342-DE2C-4BA9-8A8D-5A940BFE0DA6}" destId="{2C4A8857-03F9-4F17-81EE-30A4DEA467BE}" srcOrd="0" destOrd="0" presId="urn:microsoft.com/office/officeart/2005/8/layout/list1"/>
    <dgm:cxn modelId="{414BEF5C-D533-472C-BCAE-497750452604}" srcId="{33DACCD8-F524-4FC5-9F69-3F74D3E869D9}" destId="{F6944BCB-E63A-4CD6-B525-70C2B9E63D7A}" srcOrd="1" destOrd="0" parTransId="{8BFB2105-FCA5-4831-BD5F-BB9FCA34BE72}" sibTransId="{D1F0BFBC-0153-4267-8DA0-A2502C5CCB4B}"/>
    <dgm:cxn modelId="{8B1EAF88-85EA-41FF-83CD-0DB0C92A480E}" srcId="{F6944BCB-E63A-4CD6-B525-70C2B9E63D7A}" destId="{644C6A2E-EDD6-4099-8328-62D9CF3E36E4}" srcOrd="3" destOrd="0" parTransId="{11A0B286-076A-40A2-8BF6-2DD0E2534D86}" sibTransId="{6B417EAC-EECB-4A2E-92CC-32437EB13F60}"/>
    <dgm:cxn modelId="{94117C1D-6A5B-40DD-BAF2-B381C7ACA7D6}" srcId="{F6944BCB-E63A-4CD6-B525-70C2B9E63D7A}" destId="{F756F26E-3BE6-450D-BC4C-B48269F3B5D5}" srcOrd="2" destOrd="0" parTransId="{E20A35F7-64E6-4E1A-8ADC-1E7A17C54235}" sibTransId="{C5F24030-60FF-411D-ADC2-E6714D4675AC}"/>
    <dgm:cxn modelId="{B27AF2D4-28CD-4776-B913-9932B14C7F10}" type="presParOf" srcId="{432FC53F-3ECE-47D0-85F6-25D1609A5D9E}" destId="{E5B5EB7B-0825-423A-96C6-3202B6440E01}" srcOrd="0" destOrd="0" presId="urn:microsoft.com/office/officeart/2005/8/layout/list1"/>
    <dgm:cxn modelId="{EF6B7797-285A-4A30-A502-CBD98DF6996E}" type="presParOf" srcId="{E5B5EB7B-0825-423A-96C6-3202B6440E01}" destId="{2C4A8857-03F9-4F17-81EE-30A4DEA467BE}" srcOrd="0" destOrd="0" presId="urn:microsoft.com/office/officeart/2005/8/layout/list1"/>
    <dgm:cxn modelId="{E7758259-0663-4934-A8A2-9A3108B76E35}" type="presParOf" srcId="{E5B5EB7B-0825-423A-96C6-3202B6440E01}" destId="{8806BD65-D8E3-4031-AD23-3AA26EA20C0C}" srcOrd="1" destOrd="0" presId="urn:microsoft.com/office/officeart/2005/8/layout/list1"/>
    <dgm:cxn modelId="{4EE5E6B2-2AD7-4260-8803-46D5032E5C20}" type="presParOf" srcId="{432FC53F-3ECE-47D0-85F6-25D1609A5D9E}" destId="{000C5B80-A1B8-4072-9250-7CC6929EDF96}" srcOrd="1" destOrd="0" presId="urn:microsoft.com/office/officeart/2005/8/layout/list1"/>
    <dgm:cxn modelId="{C27928AC-44F9-4FF7-B7CA-E60E77D63AC9}" type="presParOf" srcId="{432FC53F-3ECE-47D0-85F6-25D1609A5D9E}" destId="{6A1B5644-4F7A-40B4-A8C3-24888A2A5FD6}" srcOrd="2" destOrd="0" presId="urn:microsoft.com/office/officeart/2005/8/layout/list1"/>
    <dgm:cxn modelId="{59EDFE13-4FB9-454F-ABB2-4C91D93D4201}" type="presParOf" srcId="{432FC53F-3ECE-47D0-85F6-25D1609A5D9E}" destId="{C01767AE-1357-4FED-AFB2-09C22B1C4084}" srcOrd="3" destOrd="0" presId="urn:microsoft.com/office/officeart/2005/8/layout/list1"/>
    <dgm:cxn modelId="{01AAD959-63DD-4BF1-9D83-8A27E86864D3}" type="presParOf" srcId="{432FC53F-3ECE-47D0-85F6-25D1609A5D9E}" destId="{86E0FCD6-E46B-4E4C-AC17-48080B6DD9C3}" srcOrd="4" destOrd="0" presId="urn:microsoft.com/office/officeart/2005/8/layout/list1"/>
    <dgm:cxn modelId="{0603AAD4-C40B-4629-8077-D455B25C93C6}" type="presParOf" srcId="{86E0FCD6-E46B-4E4C-AC17-48080B6DD9C3}" destId="{4CBA401C-0650-4BF6-9C8D-054C88E2ABBC}" srcOrd="0" destOrd="0" presId="urn:microsoft.com/office/officeart/2005/8/layout/list1"/>
    <dgm:cxn modelId="{15923E0A-ACA5-4A22-8966-A50AE6600885}" type="presParOf" srcId="{86E0FCD6-E46B-4E4C-AC17-48080B6DD9C3}" destId="{03412B12-FD56-438D-AEA4-F2CBF95FD3CE}" srcOrd="1" destOrd="0" presId="urn:microsoft.com/office/officeart/2005/8/layout/list1"/>
    <dgm:cxn modelId="{C2936B34-6ED2-47E2-A988-6B577F9617A2}" type="presParOf" srcId="{432FC53F-3ECE-47D0-85F6-25D1609A5D9E}" destId="{EEC097FB-5C75-45D7-B002-BBDE286F4F69}" srcOrd="5" destOrd="0" presId="urn:microsoft.com/office/officeart/2005/8/layout/list1"/>
    <dgm:cxn modelId="{CCAD9DD3-F859-4B1C-AD1B-4152A1160234}" type="presParOf" srcId="{432FC53F-3ECE-47D0-85F6-25D1609A5D9E}" destId="{9C741D00-7F41-4A1C-9484-3D793527046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53FED-2E8A-4B97-AA11-44A16E461764}">
      <dsp:nvSpPr>
        <dsp:cNvPr id="0" name=""/>
        <dsp:cNvSpPr/>
      </dsp:nvSpPr>
      <dsp:spPr>
        <a:xfrm>
          <a:off x="0" y="1028300"/>
          <a:ext cx="6513603" cy="2281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Though Driving has made moving easier, there are a few issues that disturb the smooth flow of the traffic like: </a:t>
          </a:r>
          <a:endParaRPr lang="en-US" sz="3200" kern="1200" dirty="0"/>
        </a:p>
      </dsp:txBody>
      <dsp:txXfrm>
        <a:off x="111374" y="1139674"/>
        <a:ext cx="6290855" cy="2058752"/>
      </dsp:txXfrm>
    </dsp:sp>
    <dsp:sp modelId="{5F7BB445-5C68-4587-AEE1-04203B7FD551}">
      <dsp:nvSpPr>
        <dsp:cNvPr id="0" name=""/>
        <dsp:cNvSpPr/>
      </dsp:nvSpPr>
      <dsp:spPr>
        <a:xfrm>
          <a:off x="0" y="3309800"/>
          <a:ext cx="6513603" cy="1547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0640" rIns="227584" bIns="40640" numCol="1" spcCol="1270" anchor="t" anchorCtr="0">
          <a:noAutofit/>
        </a:bodyPr>
        <a:lstStyle/>
        <a:p>
          <a:pPr marL="285750" lvl="1" indent="-285750" algn="just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3200" kern="1200" dirty="0"/>
            <a:t>Increase in pollution </a:t>
          </a:r>
          <a:endParaRPr lang="en-US" sz="3200" kern="1200" dirty="0"/>
        </a:p>
        <a:p>
          <a:pPr marL="285750" lvl="1" indent="-285750" algn="just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3200" kern="1200" dirty="0"/>
            <a:t>Traffic collision(Interaction of one vehicle with another vehicle) </a:t>
          </a:r>
          <a:endParaRPr lang="en-US" sz="3200" kern="1200" dirty="0"/>
        </a:p>
      </dsp:txBody>
      <dsp:txXfrm>
        <a:off x="0" y="3309800"/>
        <a:ext cx="6513603" cy="1547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9CF9D-086F-445E-8FB9-6FB44A33E587}">
      <dsp:nvSpPr>
        <dsp:cNvPr id="0" name=""/>
        <dsp:cNvSpPr/>
      </dsp:nvSpPr>
      <dsp:spPr>
        <a:xfrm>
          <a:off x="0" y="1276350"/>
          <a:ext cx="6492875" cy="25527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/>
            <a:t>Customers :</a:t>
          </a:r>
          <a:endParaRPr lang="en-US" sz="39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Small scale Car manufacturing companies.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OLA  and UBER Cabs</a:t>
          </a:r>
          <a:endParaRPr lang="en-US" sz="3000" kern="1200" dirty="0"/>
        </a:p>
      </dsp:txBody>
      <dsp:txXfrm>
        <a:off x="74766" y="1351116"/>
        <a:ext cx="6343343" cy="24031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067C5-DD44-4F09-8D3E-1A1ED2F99FB7}">
      <dsp:nvSpPr>
        <dsp:cNvPr id="0" name=""/>
        <dsp:cNvSpPr/>
      </dsp:nvSpPr>
      <dsp:spPr>
        <a:xfrm>
          <a:off x="0" y="435425"/>
          <a:ext cx="6513603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79044" rIns="50552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/>
            <a:t>NISSAN Company, Forbes, Tata Motors</a:t>
          </a:r>
          <a:endParaRPr lang="en-US" sz="2300" kern="1200" dirty="0"/>
        </a:p>
      </dsp:txBody>
      <dsp:txXfrm>
        <a:off x="0" y="435425"/>
        <a:ext cx="6513603" cy="978075"/>
      </dsp:txXfrm>
    </dsp:sp>
    <dsp:sp modelId="{D1B74189-1F46-4699-83C4-6405DF816678}">
      <dsp:nvSpPr>
        <dsp:cNvPr id="0" name=""/>
        <dsp:cNvSpPr/>
      </dsp:nvSpPr>
      <dsp:spPr>
        <a:xfrm>
          <a:off x="325680" y="95945"/>
          <a:ext cx="4559522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Competitors:</a:t>
          </a:r>
          <a:endParaRPr lang="en-US" sz="2300" kern="1200" dirty="0"/>
        </a:p>
      </dsp:txBody>
      <dsp:txXfrm>
        <a:off x="358824" y="129089"/>
        <a:ext cx="4493234" cy="612672"/>
      </dsp:txXfrm>
    </dsp:sp>
    <dsp:sp modelId="{31202B77-866C-49E5-B377-A37AF92DA94D}">
      <dsp:nvSpPr>
        <dsp:cNvPr id="0" name=""/>
        <dsp:cNvSpPr/>
      </dsp:nvSpPr>
      <dsp:spPr>
        <a:xfrm>
          <a:off x="0" y="1877180"/>
          <a:ext cx="6513603" cy="391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79044" rIns="50552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/>
            <a:t>They have included  </a:t>
          </a:r>
          <a:r>
            <a:rPr lang="en-US" sz="2300" b="1" kern="1200" dirty="0"/>
            <a:t>Moving Object Detection (MOD) </a:t>
          </a:r>
          <a:r>
            <a:rPr lang="en-US" sz="2300" kern="1200" dirty="0"/>
            <a:t>Technology in their cars.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/>
            <a:t> Alerting the driver to moving objects around the vehicle</a:t>
          </a:r>
          <a:br>
            <a:rPr lang="en-US" sz="2300" kern="1200" dirty="0"/>
          </a:br>
          <a:r>
            <a:rPr lang="en-US" sz="2300" kern="1200" dirty="0"/>
            <a:t>By detecting moving objects around the car and alerting the driver, this technology enhances safety when pulling out of a parking space, helping give drivers better awareness of their surroundings and increased peace of mind.</a:t>
          </a:r>
        </a:p>
      </dsp:txBody>
      <dsp:txXfrm>
        <a:off x="0" y="1877180"/>
        <a:ext cx="6513603" cy="3912300"/>
      </dsp:txXfrm>
    </dsp:sp>
    <dsp:sp modelId="{43012C52-D579-4EE2-B9DC-B1F6198E5F15}">
      <dsp:nvSpPr>
        <dsp:cNvPr id="0" name=""/>
        <dsp:cNvSpPr/>
      </dsp:nvSpPr>
      <dsp:spPr>
        <a:xfrm>
          <a:off x="325680" y="1537700"/>
          <a:ext cx="4559522" cy="6789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How have they succeeded :</a:t>
          </a:r>
          <a:endParaRPr lang="en-US" sz="2300" kern="1200" dirty="0"/>
        </a:p>
      </dsp:txBody>
      <dsp:txXfrm>
        <a:off x="358824" y="1570844"/>
        <a:ext cx="4493234" cy="612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1E011-8D71-459F-8B72-5D38FD5CC18B}">
      <dsp:nvSpPr>
        <dsp:cNvPr id="0" name=""/>
        <dsp:cNvSpPr/>
      </dsp:nvSpPr>
      <dsp:spPr>
        <a:xfrm>
          <a:off x="0" y="1599259"/>
          <a:ext cx="6513603" cy="19414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37388" rIns="50552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Ultra Sonic + Buzzer = 1349/-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 err="1"/>
            <a:t>Arduino</a:t>
          </a:r>
          <a:r>
            <a:rPr lang="en-IN" sz="2100" kern="1200" dirty="0"/>
            <a:t> + </a:t>
          </a:r>
          <a:r>
            <a:rPr lang="en-IN" sz="2100" kern="1200" dirty="0" err="1"/>
            <a:t>Wifi</a:t>
          </a:r>
          <a:r>
            <a:rPr lang="en-IN" sz="2100" kern="1200" dirty="0"/>
            <a:t> Module = 679/-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Car lamp – 2 pieces = 1000/-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Total Price of the Selling Product: 5000 – 6000/-</a:t>
          </a:r>
          <a:endParaRPr lang="en-US" sz="2100" kern="1200" dirty="0"/>
        </a:p>
      </dsp:txBody>
      <dsp:txXfrm>
        <a:off x="0" y="1599259"/>
        <a:ext cx="6513603" cy="1941472"/>
      </dsp:txXfrm>
    </dsp:sp>
    <dsp:sp modelId="{8026617C-E1BA-4B8A-8F75-59D00B5EB3D8}">
      <dsp:nvSpPr>
        <dsp:cNvPr id="0" name=""/>
        <dsp:cNvSpPr/>
      </dsp:nvSpPr>
      <dsp:spPr>
        <a:xfrm>
          <a:off x="42214" y="1029074"/>
          <a:ext cx="4559522" cy="8026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Price of our product :</a:t>
          </a:r>
          <a:endParaRPr lang="en-US" sz="3200" kern="1200" dirty="0"/>
        </a:p>
      </dsp:txBody>
      <dsp:txXfrm>
        <a:off x="81398" y="1068258"/>
        <a:ext cx="4481154" cy="724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B5644-4F7A-40B4-A8C3-24888A2A5FD6}">
      <dsp:nvSpPr>
        <dsp:cNvPr id="0" name=""/>
        <dsp:cNvSpPr/>
      </dsp:nvSpPr>
      <dsp:spPr>
        <a:xfrm>
          <a:off x="0" y="799965"/>
          <a:ext cx="7315200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741" tIns="437388" rIns="56774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INR 4000</a:t>
          </a:r>
          <a:endParaRPr lang="en-US" sz="2100" kern="1200"/>
        </a:p>
      </dsp:txBody>
      <dsp:txXfrm>
        <a:off x="0" y="799965"/>
        <a:ext cx="7315200" cy="893025"/>
      </dsp:txXfrm>
    </dsp:sp>
    <dsp:sp modelId="{8806BD65-D8E3-4031-AD23-3AA26EA20C0C}">
      <dsp:nvSpPr>
        <dsp:cNvPr id="0" name=""/>
        <dsp:cNvSpPr/>
      </dsp:nvSpPr>
      <dsp:spPr>
        <a:xfrm>
          <a:off x="365760" y="490005"/>
          <a:ext cx="5120640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Cost of making the product</a:t>
          </a:r>
          <a:endParaRPr lang="en-US" sz="2100" kern="1200"/>
        </a:p>
      </dsp:txBody>
      <dsp:txXfrm>
        <a:off x="396022" y="520267"/>
        <a:ext cx="5060116" cy="559396"/>
      </dsp:txXfrm>
    </dsp:sp>
    <dsp:sp modelId="{9C741D00-7F41-4A1C-9484-3D7935270466}">
      <dsp:nvSpPr>
        <dsp:cNvPr id="0" name=""/>
        <dsp:cNvSpPr/>
      </dsp:nvSpPr>
      <dsp:spPr>
        <a:xfrm>
          <a:off x="0" y="2116350"/>
          <a:ext cx="7315200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741" tIns="437388" rIns="56774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1 month(50 devices)  = 2,50,000 – 3,00,000/-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1month profit = 1,50,000 – 2,00,000/-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1 year (Around 600 devices) = 30L – 36L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1 year profit = 6L – 12L </a:t>
          </a:r>
          <a:endParaRPr lang="en-US" sz="2100" kern="1200"/>
        </a:p>
      </dsp:txBody>
      <dsp:txXfrm>
        <a:off x="0" y="2116350"/>
        <a:ext cx="7315200" cy="1918350"/>
      </dsp:txXfrm>
    </dsp:sp>
    <dsp:sp modelId="{03412B12-FD56-438D-AEA4-F2CBF95FD3CE}">
      <dsp:nvSpPr>
        <dsp:cNvPr id="0" name=""/>
        <dsp:cNvSpPr/>
      </dsp:nvSpPr>
      <dsp:spPr>
        <a:xfrm>
          <a:off x="365760" y="1806390"/>
          <a:ext cx="5120640" cy="619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Month-wise revenue for at least one year:</a:t>
          </a:r>
          <a:endParaRPr lang="en-US" sz="2100" kern="1200"/>
        </a:p>
      </dsp:txBody>
      <dsp:txXfrm>
        <a:off x="396022" y="1836652"/>
        <a:ext cx="5060116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endParaRPr lang="ko-KR" altLang="en-US" dirty="0"/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endParaRPr lang="ko-KR" altLang="en-US" dirty="0"/>
          </a:p>
        </p:txBody>
      </p:sp>
      <p:sp>
        <p:nvSpPr>
          <p:cNvPr id="7" name="Slide Number Placeholder6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eaLnBrk="1" latinLnBrk="1" hangingPunct="1">
      <a:defRPr sz="1200" kern="1200">
        <a:solidFill>
          <a:srgbClr val="000000"/>
        </a:solidFill>
        <a:latin typeface="+mn-lt"/>
        <a:ea typeface="+mn-ea"/>
        <a:cs typeface="+mn-cs"/>
      </a:defRPr>
    </a:lvl1pPr>
    <a:lvl2pPr marL="457200" algn="l" defTabSz="914400" eaLnBrk="1" latinLnBrk="1" hangingPunct="1">
      <a:defRPr sz="1200" kern="1200">
        <a:solidFill>
          <a:srgbClr val="000000"/>
        </a:solidFill>
        <a:latin typeface="+mn-lt"/>
        <a:ea typeface="+mn-ea"/>
        <a:cs typeface="+mn-cs"/>
      </a:defRPr>
    </a:lvl2pPr>
    <a:lvl3pPr marL="914400" algn="l" defTabSz="914400" eaLnBrk="1" latinLnBrk="1" hangingPunct="1">
      <a:defRPr sz="1200" kern="1200">
        <a:solidFill>
          <a:srgbClr val="000000"/>
        </a:solidFill>
        <a:latin typeface="+mn-lt"/>
        <a:ea typeface="+mn-ea"/>
        <a:cs typeface="+mn-cs"/>
      </a:defRPr>
    </a:lvl3pPr>
    <a:lvl4pPr marL="1371600" algn="l" defTabSz="914400" eaLnBrk="1" latinLnBrk="1" hangingPunct="1">
      <a:defRPr sz="1200" kern="1200">
        <a:solidFill>
          <a:srgbClr val="000000"/>
        </a:solidFill>
        <a:latin typeface="+mn-lt"/>
        <a:ea typeface="+mn-ea"/>
        <a:cs typeface="+mn-cs"/>
      </a:defRPr>
    </a:lvl4pPr>
    <a:lvl5pPr marL="1828800" algn="l" defTabSz="914400" eaLnBrk="1" latinLnBrk="1" hangingPunct="1">
      <a:defRPr sz="1200" kern="1200">
        <a:solidFill>
          <a:srgbClr val="000000"/>
        </a:solidFill>
        <a:latin typeface="+mn-lt"/>
        <a:ea typeface="+mn-ea"/>
        <a:cs typeface="+mn-cs"/>
      </a:defRPr>
    </a:lvl5pPr>
    <a:lvl6pPr marL="2286000" algn="l" defTabSz="914400" eaLnBrk="1" latinLnBrk="1" hangingPunct="1">
      <a:defRPr sz="1200" kern="1200">
        <a:solidFill>
          <a:srgbClr val="000000"/>
        </a:solidFill>
        <a:latin typeface="+mn-lt"/>
        <a:ea typeface="+mn-ea"/>
        <a:cs typeface="+mn-cs"/>
      </a:defRPr>
    </a:lvl6pPr>
    <a:lvl7pPr marL="2743200" algn="l" defTabSz="914400" eaLnBrk="1" latinLnBrk="1" hangingPunct="1">
      <a:defRPr sz="1200" kern="1200">
        <a:solidFill>
          <a:srgbClr val="000000"/>
        </a:solidFill>
        <a:latin typeface="+mn-lt"/>
        <a:ea typeface="+mn-ea"/>
        <a:cs typeface="+mn-cs"/>
      </a:defRPr>
    </a:lvl7pPr>
    <a:lvl8pPr marL="3200400" algn="l" defTabSz="914400" eaLnBrk="1" latinLnBrk="1" hangingPunct="1">
      <a:defRPr sz="1200" kern="1200">
        <a:solidFill>
          <a:srgbClr val="000000"/>
        </a:solidFill>
        <a:latin typeface="+mn-lt"/>
        <a:ea typeface="+mn-ea"/>
        <a:cs typeface="+mn-cs"/>
      </a:defRPr>
    </a:lvl8pPr>
    <a:lvl9pPr marL="3657600" algn="l" defTabSz="914400" eaLnBrk="1" latinLnBrk="1" hangingPunct="1">
      <a:defRPr sz="1200" kern="1200">
        <a:solidFill>
          <a:srgbClr val="000000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0B66-1D15-400E-8EF9-9333CD6B0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786A5-69AD-4617-9E40-5761BA281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FCC20-E1FC-47A3-BC3E-DBB3776E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796CD-6CAC-4E71-9AC7-BE2E7EBA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4EA06-3595-4FD1-87F6-3169CB72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94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DA4-FE5C-4E54-AEE1-448A5892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F16AA-3D1B-4C36-9A77-E62289EAD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7256D-BEBA-43E9-AC8E-BF0E725F1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5291A-C9CD-43C2-AAF9-5162FA13D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A762-310B-42C8-B4D4-6B9B64B7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15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5056E5-9A0C-4B3E-8117-CFD9DA7F0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E1E14-B487-49E9-9126-467FB2511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B393D-B0B4-4FF3-B609-F71D32D2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57326-90EF-4BF2-9E48-6187057D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2E585-F2B0-4564-978C-29D2C37D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4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A84A-99D8-4C03-8A66-A677AA09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974AA-F62A-4BF9-92FF-4235C4A02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707A1-4090-4B8E-9D7A-B00A00A5A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8446D-3B4E-4028-A9DD-2ADFCBA6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AF5BC-5184-4A72-92D8-E2AC0A50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29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CA47-7B49-4AC8-A7DD-A0D85CB7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C0E6A-D203-42BB-BD56-D63C9B520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A027F-354A-423A-98E1-EA248C3C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9DB60-C96A-4108-9EAE-B15C6D7D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E9482-036A-43FF-A0F3-A1B866F0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7A3B-0A74-446E-8B31-51B477A8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D2CC4-0DA0-40BF-83DD-E0DCE1102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52656-C88E-4C85-A5D9-240785D97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665A7-AF5E-483F-825B-4105A513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1E132-DF81-4ECB-9015-6F048A85B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D42D-8ACE-4C23-8E62-CEF78428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34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E02C-517D-40DF-AB4D-5EFD7D60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0DB96-6BB9-4B35-BDDB-F45F02A6D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D36C5-6486-46D1-8952-8CC2E8F83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2C2CC-D04D-4BFB-832B-EEC5AEF5E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AF3D6-7BF3-479E-A64F-9B461D3FF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7D73C-EBAD-41BB-B59B-21EF683C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C7C00-EBBA-4183-A1AF-BA5455F5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84872-8B98-4028-80D5-D8321B7D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5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0F3B-B77D-455E-BAA8-2B8929E5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C4024-4314-4DB3-B354-7801C4DC5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A0E94-003F-4F8E-B9BF-058D8AE0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22DB7-121D-411F-B753-32CDDC5A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61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157BD-D37C-4C1E-BDBB-F6E50DE30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9531A-23F4-40A7-98E1-3EBF13B6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4818B-5DA4-4111-87D9-341501E9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99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D5D6-5178-494B-8955-AC173790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E9ED8-CC0A-41BD-8CC3-07D01160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8CD3E-29E6-4906-9D70-C31516EEE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09078-344A-417A-B2EB-F7B40AEC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B7622-88F9-4FA8-A37D-E6CA23E3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EC535-3E7C-4226-A8D8-E369915B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50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BFF5-0955-4887-AD96-D202F579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6B403-B1B4-41CA-8395-063FB6D93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2E9B4-0FDC-4A7C-910E-0AB3A5168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0A0CC-9A81-40AC-9841-B837F8988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62E08-46EB-48D3-861F-FF70BDD8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71E18-B230-4D3B-B03B-340A01AC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34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B2EC97-D95D-46F0-9E8A-83F92667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2843-4298-4114-8C67-3408922E4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57562-D5F2-401E-AFB8-8F38D0E33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D769C-1B07-4950-B331-45FB7D928EB2}" type="datetimeFigureOut">
              <a:rPr lang="en-IN" smtClean="0"/>
              <a:pPr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193C4-9BCD-48F0-84A4-83D8BFC50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8C4B0-2991-44BB-B9E2-4B243B338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CD14-BBC5-447F-A4C9-126D0B6203D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81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3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45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0DD53-8509-4694-8CAE-3F4044BE0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669" y="278044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IN" sz="5400" b="1" dirty="0">
                <a:solidFill>
                  <a:srgbClr val="000000"/>
                </a:solidFill>
                <a:latin typeface="Algerian" panose="04020705040A02060702" pitchFamily="82" charset="0"/>
              </a:rPr>
              <a:t>SMART DRIVE</a:t>
            </a:r>
          </a:p>
        </p:txBody>
      </p:sp>
      <p:sp>
        <p:nvSpPr>
          <p:cNvPr id="5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Graphic 31" descr="Car">
            <a:extLst>
              <a:ext uri="{FF2B5EF4-FFF2-40B4-BE49-F238E27FC236}">
                <a16:creationId xmlns:a16="http://schemas.microsoft.com/office/drawing/2014/main" id="{5034DAD5-3084-486A-AC8E-D0ECA52D4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59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679AF-2CE8-4650-9030-A5213520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IN" sz="2600" b="1">
                <a:solidFill>
                  <a:srgbClr val="FFFFFF"/>
                </a:solidFill>
                <a:latin typeface="+mn-lt"/>
              </a:rPr>
              <a:t>FINANCIALS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D664C08-2A4C-460F-83E1-686EFEE37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695007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414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o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2595" y="202779"/>
            <a:ext cx="6018245" cy="3310818"/>
          </a:xfrm>
          <a:prstGeom prst="rect">
            <a:avLst/>
          </a:prstGeom>
        </p:spPr>
      </p:pic>
      <p:pic>
        <p:nvPicPr>
          <p:cNvPr id="4" name="rea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6156" y="3568684"/>
            <a:ext cx="5763208" cy="31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8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QUERIES?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E571EF4-2518-4F50-B454-A842E6601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7048E-22C0-4195-B580-DAAB0C949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IN" sz="4000" b="1">
                <a:latin typeface="+mn-lt"/>
              </a:rPr>
              <a:t>TEAM</a:t>
            </a:r>
          </a:p>
        </p:txBody>
      </p:sp>
      <p:cxnSp>
        <p:nvCxnSpPr>
          <p:cNvPr id="13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5097-B1B1-4CB2-9C35-6D0FA2061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 lIns="91440" tIns="45720" rIns="91440" bIns="45720">
            <a:normAutofit/>
          </a:bodyPr>
          <a:lstStyle/>
          <a:p>
            <a:pPr marL="228600" indent="-228600" defTabSz="91440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Calibri" charset="0"/>
              </a:rPr>
              <a:t>		K. Keerthana</a:t>
            </a:r>
            <a:endParaRPr lang="ko-KR" altLang="en-US" sz="2000" dirty="0">
              <a:latin typeface="Calibri" charset="0"/>
            </a:endParaRPr>
          </a:p>
          <a:p>
            <a:pPr marL="228600" indent="-228600" defTabSz="914400" latinLnBrk="0"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Calibri" charset="0"/>
              </a:rPr>
              <a:t>		R. </a:t>
            </a:r>
            <a:r>
              <a:rPr lang="en-US" altLang="ko-KR" sz="2000" dirty="0" err="1">
                <a:latin typeface="Calibri" charset="0"/>
              </a:rPr>
              <a:t>Nikitha</a:t>
            </a:r>
            <a:endParaRPr lang="ko-KR" altLang="en-US" sz="2000" dirty="0">
              <a:latin typeface="Calibri" charset="0"/>
            </a:endParaRPr>
          </a:p>
          <a:p>
            <a:pPr marL="228600" indent="-228600" defTabSz="914400" latinLnBrk="0"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Calibri" charset="0"/>
              </a:rPr>
              <a:t>		B. Sai </a:t>
            </a:r>
            <a:r>
              <a:rPr lang="en-US" altLang="ko-KR" sz="2000" dirty="0" err="1">
                <a:latin typeface="Calibri" charset="0"/>
              </a:rPr>
              <a:t>Tulasi</a:t>
            </a:r>
            <a:endParaRPr lang="ko-KR" altLang="en-US" sz="2000" dirty="0">
              <a:latin typeface="Calibri" charset="0"/>
            </a:endParaRPr>
          </a:p>
          <a:p>
            <a:pPr marL="228600" indent="-228600" defTabSz="914400" latinLnBrk="0"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Calibri" charset="0"/>
              </a:rPr>
              <a:t>		N. </a:t>
            </a:r>
            <a:r>
              <a:rPr lang="en-US" altLang="ko-KR" sz="2000" dirty="0" err="1">
                <a:latin typeface="Calibri" charset="0"/>
              </a:rPr>
              <a:t>Lakshmi</a:t>
            </a:r>
            <a:r>
              <a:rPr lang="en-US" altLang="ko-KR" sz="2000" dirty="0">
                <a:latin typeface="Calibri" charset="0"/>
              </a:rPr>
              <a:t> </a:t>
            </a:r>
            <a:r>
              <a:rPr lang="en-US" altLang="ko-KR" sz="2000" dirty="0" err="1">
                <a:latin typeface="Calibri" charset="0"/>
              </a:rPr>
              <a:t>Vyshnavi</a:t>
            </a:r>
            <a:endParaRPr lang="en-US" altLang="ko-KR" sz="2000" dirty="0">
              <a:latin typeface="Calibri" charset="0"/>
            </a:endParaRPr>
          </a:p>
          <a:p>
            <a:pPr marL="0" indent="0">
              <a:buNone/>
            </a:pPr>
            <a:r>
              <a:rPr lang="en-IN" altLang="ko-KR" sz="2000" dirty="0">
                <a:latin typeface="Calibri" charset="0"/>
              </a:rPr>
              <a:t>	</a:t>
            </a:r>
            <a:r>
              <a:rPr lang="en-IN" sz="2000" dirty="0"/>
              <a:t>G. </a:t>
            </a:r>
            <a:r>
              <a:rPr lang="en-IN" sz="2000" dirty="0" err="1"/>
              <a:t>Sridevi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N. </a:t>
            </a:r>
            <a:r>
              <a:rPr lang="en-IN" sz="2000" dirty="0" err="1"/>
              <a:t>Lakshmi</a:t>
            </a:r>
            <a:r>
              <a:rPr lang="en-IN" sz="2000" dirty="0"/>
              <a:t> </a:t>
            </a:r>
            <a:r>
              <a:rPr lang="en-IN" sz="2000" dirty="0" err="1"/>
              <a:t>Manasa</a:t>
            </a:r>
            <a:endParaRPr lang="en-IN" sz="2000" dirty="0"/>
          </a:p>
          <a:p>
            <a:pPr marL="228600" indent="-228600" defTabSz="914400" latinLnBrk="0"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3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FB559-4321-43E8-B1F1-F55F79AE7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FFFFFF"/>
                </a:solidFill>
                <a:latin typeface="+mn-lt"/>
              </a:rPr>
              <a:t>PROBLEM BEING ADDRESSED </a:t>
            </a:r>
            <a:endParaRPr lang="en-IN" b="1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C95FB6-411B-4E93-B802-B5ECA8427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3558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2737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IN" sz="4000" b="1" dirty="0">
                <a:latin typeface="+mn-lt"/>
              </a:rPr>
              <a:t>SOLUTION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algn="just"/>
            <a:r>
              <a:rPr lang="en-IN" sz="2000" dirty="0"/>
              <a:t>Sensors embedded along the corners of the car to the detect the obstacle distance(ultra sonic sensor) and notify if any limitation of distance is violated. </a:t>
            </a:r>
          </a:p>
          <a:p>
            <a:pPr algn="just"/>
            <a:r>
              <a:rPr lang="en-IN" sz="2000" dirty="0"/>
              <a:t>The application in the car allow driver to check if the driver is in the safe zone. </a:t>
            </a:r>
          </a:p>
          <a:p>
            <a:pPr algn="just"/>
            <a:r>
              <a:rPr lang="en-IN" sz="2000" dirty="0"/>
              <a:t>The application notifies using audio by connecting the </a:t>
            </a:r>
            <a:r>
              <a:rPr lang="en-IN" sz="2000" dirty="0" err="1"/>
              <a:t>WiFi</a:t>
            </a:r>
            <a:r>
              <a:rPr lang="en-IN" sz="2000" dirty="0"/>
              <a:t> to the speakers. </a:t>
            </a:r>
          </a:p>
          <a:p>
            <a:pPr algn="just"/>
            <a:r>
              <a:rPr lang="en-IN" sz="2000" dirty="0"/>
              <a:t>The sensors activate the LEDs to catch the attention of fellow drivers. </a:t>
            </a:r>
          </a:p>
          <a:p>
            <a:pPr algn="just"/>
            <a:r>
              <a:rPr lang="en-IN" sz="2000" dirty="0"/>
              <a:t>The sensor will activate the Buzzer and with increasing volume to notify other users. </a:t>
            </a:r>
          </a:p>
        </p:txBody>
      </p:sp>
    </p:spTree>
    <p:extLst>
      <p:ext uri="{BB962C8B-B14F-4D97-AF65-F5344CB8AC3E}">
        <p14:creationId xmlns:p14="http://schemas.microsoft.com/office/powerpoint/2010/main" val="4198457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sz="3100" b="1">
                <a:solidFill>
                  <a:schemeClr val="accent1"/>
                </a:solidFill>
                <a:latin typeface="+mn-lt"/>
              </a:rPr>
              <a:t>PRODUCT/SERVICE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algn="just"/>
            <a:r>
              <a:rPr lang="en-IN" sz="2400" dirty="0"/>
              <a:t>The proposed system is an IOT based application that notifies the driver in a situation that may lead to collision of vehicles with varying intensity of light and buzzer sound.</a:t>
            </a:r>
          </a:p>
        </p:txBody>
      </p:sp>
    </p:spTree>
    <p:extLst>
      <p:ext uri="{BB962C8B-B14F-4D97-AF65-F5344CB8AC3E}">
        <p14:creationId xmlns:p14="http://schemas.microsoft.com/office/powerpoint/2010/main" val="375145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PROPOSED MODEL FOR SMART DRIVE: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61053" y="1278294"/>
            <a:ext cx="9449498" cy="5487834"/>
            <a:chOff x="1738647" y="1451673"/>
            <a:chExt cx="9002329" cy="5200015"/>
          </a:xfrm>
        </p:grpSpPr>
        <p:sp>
          <p:nvSpPr>
            <p:cNvPr id="15" name="Rectangle 14"/>
            <p:cNvSpPr/>
            <p:nvPr/>
          </p:nvSpPr>
          <p:spPr>
            <a:xfrm>
              <a:off x="2596890" y="2898485"/>
              <a:ext cx="1352550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Ultrasonic Sensors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38647" y="1451673"/>
              <a:ext cx="9002329" cy="5200015"/>
              <a:chOff x="2790825" y="1310005"/>
              <a:chExt cx="6496050" cy="5200015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170836" y="1607756"/>
                <a:ext cx="1581150" cy="7334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Node MCU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954572" y="3084707"/>
                <a:ext cx="1323975" cy="5429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LEDs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Elbow Connector 10"/>
              <p:cNvCxnSpPr/>
              <p:nvPr/>
            </p:nvCxnSpPr>
            <p:spPr>
              <a:xfrm>
                <a:off x="3886200" y="1586230"/>
                <a:ext cx="466725" cy="54292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11"/>
              <p:cNvCxnSpPr/>
              <p:nvPr/>
            </p:nvCxnSpPr>
            <p:spPr>
              <a:xfrm flipV="1">
                <a:off x="3905250" y="2271395"/>
                <a:ext cx="438150" cy="62865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5606830" y="2405380"/>
                <a:ext cx="8157" cy="720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cxnSpLocks/>
                <a:endCxn id="19" idx="1"/>
              </p:cNvCxnSpPr>
              <p:nvPr/>
            </p:nvCxnSpPr>
            <p:spPr>
              <a:xfrm flipV="1">
                <a:off x="5942110" y="1974469"/>
                <a:ext cx="1228725" cy="371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cxnSpLocks/>
              </p:cNvCxnSpPr>
              <p:nvPr/>
            </p:nvCxnSpPr>
            <p:spPr>
              <a:xfrm>
                <a:off x="7971223" y="2055243"/>
                <a:ext cx="29777" cy="6908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H="1">
                <a:off x="8045412" y="3383601"/>
                <a:ext cx="9525" cy="6572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>
                <a:off x="3771900" y="4043680"/>
                <a:ext cx="5514975" cy="2466340"/>
                <a:chOff x="3771900" y="4043680"/>
                <a:chExt cx="5514975" cy="2466340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7143750" y="4043680"/>
                  <a:ext cx="2019300" cy="8286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6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Android Application</a:t>
                  </a:r>
                  <a:endParaRPr lang="en-US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6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(MIT App Inventor)</a:t>
                  </a:r>
                  <a:endParaRPr lang="en-US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7105650" y="5509895"/>
                  <a:ext cx="2181225" cy="10001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6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Text to Speech notifications</a:t>
                  </a:r>
                  <a:endParaRPr lang="en-US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6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(via Node- Red Flow)</a:t>
                  </a:r>
                  <a:endParaRPr lang="en-US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3771900" y="5558155"/>
                  <a:ext cx="1571625" cy="762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6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Driver</a:t>
                  </a:r>
                  <a:endParaRPr lang="en-US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5" name="Straight Arrow Connector 34"/>
                <p:cNvCxnSpPr>
                  <a:endCxn id="33" idx="0"/>
                </p:cNvCxnSpPr>
                <p:nvPr/>
              </p:nvCxnSpPr>
              <p:spPr>
                <a:xfrm>
                  <a:off x="8153401" y="4738370"/>
                  <a:ext cx="42861" cy="7715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>
                  <a:stCxn id="33" idx="1"/>
                </p:cNvCxnSpPr>
                <p:nvPr/>
              </p:nvCxnSpPr>
              <p:spPr>
                <a:xfrm flipH="1" flipV="1">
                  <a:off x="5381626" y="5988686"/>
                  <a:ext cx="1724024" cy="21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Oval 28"/>
              <p:cNvSpPr/>
              <p:nvPr/>
            </p:nvSpPr>
            <p:spPr>
              <a:xfrm>
                <a:off x="2790825" y="1310005"/>
                <a:ext cx="1114425" cy="819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Buzzer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Cloud 29"/>
              <p:cNvSpPr/>
              <p:nvPr/>
            </p:nvSpPr>
            <p:spPr>
              <a:xfrm>
                <a:off x="7243417" y="2690368"/>
                <a:ext cx="1581150" cy="923925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Cloud Platform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lowchart: Predefined Process 30"/>
              <p:cNvSpPr/>
              <p:nvPr/>
            </p:nvSpPr>
            <p:spPr>
              <a:xfrm>
                <a:off x="4362450" y="1510030"/>
                <a:ext cx="1590675" cy="895350"/>
              </a:xfrm>
              <a:prstGeom prst="flowChartPredefined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Arduino UNO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725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EFC4BB-797B-48DC-AD70-5D9FA146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IN" sz="4000" b="1">
                <a:solidFill>
                  <a:srgbClr val="FFFFFF"/>
                </a:solidFill>
                <a:latin typeface="+mn-lt"/>
              </a:rPr>
              <a:t>MARKET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3B38EA76-A597-4180-A953-6FBAF0735C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99759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18449" y="4814596"/>
            <a:ext cx="488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reach the customers though garages and then move onto small scale car manufacturing x</a:t>
            </a:r>
          </a:p>
        </p:txBody>
      </p:sp>
    </p:spTree>
    <p:extLst>
      <p:ext uri="{BB962C8B-B14F-4D97-AF65-F5344CB8AC3E}">
        <p14:creationId xmlns:p14="http://schemas.microsoft.com/office/powerpoint/2010/main" val="85566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EF7B3-4B7E-4E21-B028-9F59F664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sz="4100" b="1">
                <a:solidFill>
                  <a:srgbClr val="FFFFFF"/>
                </a:solidFill>
                <a:latin typeface="+mn-lt"/>
              </a:rPr>
              <a:t>COMPETITION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18E9C1-B9AB-4D69-8F67-856686DEA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36084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180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28096B-3E41-40B0-8D7D-87EC9A60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IN" sz="4000" b="1">
                <a:solidFill>
                  <a:srgbClr val="FFFFFF"/>
                </a:solidFill>
              </a:rPr>
              <a:t>UNIQUE SELLING QUALITY OF PRODUCT</a:t>
            </a:r>
            <a:endParaRPr lang="en-IN" sz="40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30E2B-5E37-45FE-92A8-3AE877C5E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IN" sz="2000"/>
              <a:t>Not only through the Buzzer sound we are notifying the drivers through varying intensity of LED’s and Text to speech notification  </a:t>
            </a:r>
          </a:p>
        </p:txBody>
      </p:sp>
    </p:spTree>
    <p:extLst>
      <p:ext uri="{BB962C8B-B14F-4D97-AF65-F5344CB8AC3E}">
        <p14:creationId xmlns:p14="http://schemas.microsoft.com/office/powerpoint/2010/main" val="100184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F5B5A-4EE7-496E-AC37-D21C00F7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REVENUE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F6B65B-77C5-4E70-863D-684905140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17241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0814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사용자지정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Pages>10</Pages>
  <Words>386</Words>
  <Characters>0</Characters>
  <Application>Microsoft Office PowerPoint</Application>
  <DocSecurity>0</DocSecurity>
  <PresentationFormat>Widescreen</PresentationFormat>
  <Lines>0</Lines>
  <Paragraphs>60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Algerian</vt:lpstr>
      <vt:lpstr>Arial</vt:lpstr>
      <vt:lpstr>Calibri</vt:lpstr>
      <vt:lpstr>Calibri Light</vt:lpstr>
      <vt:lpstr>Times New Roman</vt:lpstr>
      <vt:lpstr>Office Theme</vt:lpstr>
      <vt:lpstr>SMART DRIVE</vt:lpstr>
      <vt:lpstr>PROBLEM BEING ADDRESSED </vt:lpstr>
      <vt:lpstr>SOLUTION</vt:lpstr>
      <vt:lpstr>PRODUCT/SERVICE</vt:lpstr>
      <vt:lpstr>PROPOSED MODEL FOR SMART DRIVE:</vt:lpstr>
      <vt:lpstr>MARKET</vt:lpstr>
      <vt:lpstr>COMPETITION</vt:lpstr>
      <vt:lpstr>UNIQUE SELLING QUALITY OF PRODUCT</vt:lpstr>
      <vt:lpstr>REVENUE MODEL</vt:lpstr>
      <vt:lpstr>FINANCIALS</vt:lpstr>
      <vt:lpstr>PowerPoint Presentation</vt:lpstr>
      <vt:lpstr>QUERIES?</vt:lpstr>
      <vt:lpstr>TEAM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COMPANY/PRODUCT</dc:title>
  <dc:creator>BS Rao</dc:creator>
  <cp:lastModifiedBy>Keerthana K</cp:lastModifiedBy>
  <cp:revision>21</cp:revision>
  <dcterms:modified xsi:type="dcterms:W3CDTF">2019-06-28T06:31:35Z</dcterms:modified>
</cp:coreProperties>
</file>

<file path=docProps/infrawarePen.xml><?xml version="1.0" encoding="utf-8"?>
<InfrawarePenDraw xmlns="http://www.infraware.co.kr/2012/penmode"/>
</file>